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60" r:id="rId3"/>
    <p:sldId id="256" r:id="rId4"/>
    <p:sldId id="266" r:id="rId5"/>
    <p:sldId id="265" r:id="rId6"/>
    <p:sldId id="267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>
        <p:scale>
          <a:sx n="100" d="100"/>
          <a:sy n="100" d="100"/>
        </p:scale>
        <p:origin x="-211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6561F8-4253-40C0-A030-5ED6291CEF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24AD59-91FD-44EA-99D1-45C805BDAD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D364B7-9013-44FB-B838-6EA3C12607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0D7EE-C119-4A75-9219-C4D8D659C45F}" type="datetimeFigureOut">
              <a:rPr lang="en-US" smtClean="0"/>
              <a:t>04-Feb-21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86EFCB-CD35-46BF-A582-FB1C881F9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392FED-D973-4F27-BD60-D43663A8C6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B150E-2407-4250-91D1-D0CD7FD06C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3871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F60108-EBD0-4C46-83A0-E6FFD02503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00A18C-9BA3-4593-9418-E03D77FA24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2C5EC1-8E9B-435B-B515-2BCA24CD45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0D7EE-C119-4A75-9219-C4D8D659C45F}" type="datetimeFigureOut">
              <a:rPr lang="en-US" smtClean="0"/>
              <a:t>04-Feb-21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7EFEE8-28CB-4ECD-9FDA-FD7ADD3011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5DA967-5899-42C0-9A1D-1E190170A7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B150E-2407-4250-91D1-D0CD7FD06C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0971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5B572E3-438C-4617-BD6C-93A407865C3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DB9765-C5BF-4AAE-8C48-B2A2AE9792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D7A260-FFD9-4A36-AAA4-D7BF4962C0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0D7EE-C119-4A75-9219-C4D8D659C45F}" type="datetimeFigureOut">
              <a:rPr lang="en-US" smtClean="0"/>
              <a:t>04-Feb-21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B63CCD-61F5-40A2-B956-9875EE36E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6BDD44-EFFF-42EA-9478-91336C8C14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B150E-2407-4250-91D1-D0CD7FD06C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8556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0B85C-941D-4503-88D0-F814E8E186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97D050-D620-4176-927D-A208C1C52F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755903-DD64-4D38-BA4D-AC06F7E170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0D7EE-C119-4A75-9219-C4D8D659C45F}" type="datetimeFigureOut">
              <a:rPr lang="en-US" smtClean="0"/>
              <a:t>04-Feb-21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D191EF-91A6-43C4-BBD3-9C29CC5CC0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765E9A-F644-4417-B76F-76E4E5875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B150E-2407-4250-91D1-D0CD7FD06C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5043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58F9F4-F0A9-4E31-8D91-74BFB4D59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0038CB-A460-4056-9EE4-95B63625D6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0CCD1C-236A-47A3-AD5E-9EBA71B881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0D7EE-C119-4A75-9219-C4D8D659C45F}" type="datetimeFigureOut">
              <a:rPr lang="en-US" smtClean="0"/>
              <a:t>04-Feb-21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228797-59D1-41E0-A59C-A85D05866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0CAA35-85E9-43FA-B713-39F939BAFD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B150E-2407-4250-91D1-D0CD7FD06C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0243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57FF6A-93B5-40D2-A8F9-E3C4B9444B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6FB89B-8652-4163-9E02-B368E25BC8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0C7BF9-7D50-4713-B473-59879FAB9E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20BF0C-0EF2-4DF4-BDD7-7E37C00877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0D7EE-C119-4A75-9219-C4D8D659C45F}" type="datetimeFigureOut">
              <a:rPr lang="en-US" smtClean="0"/>
              <a:t>04-Feb-21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FF8C81-9462-4048-BF20-268AF2850F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0737AA-1684-4280-A9C4-851290070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B150E-2407-4250-91D1-D0CD7FD06C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4341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4A329C-CCD6-4EC6-B929-5C6F1F757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D537B2-EEFE-4EF1-BB9D-C42E0323D7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269E82-FC4F-4F4A-8FCE-2383CCBE4D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11355C9-C0C5-457D-BC25-912E25E120E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72BE3A-BFAE-47C2-8377-66E67E5C81A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7323A0D-B943-4268-964C-6B15D3F268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0D7EE-C119-4A75-9219-C4D8D659C45F}" type="datetimeFigureOut">
              <a:rPr lang="en-US" smtClean="0"/>
              <a:t>04-Feb-21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6EB7171-FF3D-4253-AE63-C5E455BA17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CFEA75C-0492-411B-9CEC-2AA9F571F2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B150E-2407-4250-91D1-D0CD7FD06C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0050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FAE4D1-7645-447F-885D-06035028C4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1E60E8D-9E6E-4855-A3CC-6E8A77A87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0D7EE-C119-4A75-9219-C4D8D659C45F}" type="datetimeFigureOut">
              <a:rPr lang="en-US" smtClean="0"/>
              <a:t>04-Feb-21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10FD79-2A38-45CC-AE2E-FE17BBB974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526A11-01B5-4950-94D2-A291E0353C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B150E-2407-4250-91D1-D0CD7FD06C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8262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A2E3BC1-66FE-4B1E-A200-A7F3493E44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0D7EE-C119-4A75-9219-C4D8D659C45F}" type="datetimeFigureOut">
              <a:rPr lang="en-US" smtClean="0"/>
              <a:t>04-Feb-21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834B4C-E845-43F1-92FF-2FBC928500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925475-DFE2-46DB-8A90-6F97E1B721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B150E-2407-4250-91D1-D0CD7FD06C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4807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082CE8-5C1A-46E4-9394-F9CDFEE933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33AF09-9EAB-4D1B-B934-31DB445AA7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A93B41-6C46-4AD4-9382-4B8F0CDF80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41D305-36DC-43AB-A310-1D1690158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0D7EE-C119-4A75-9219-C4D8D659C45F}" type="datetimeFigureOut">
              <a:rPr lang="en-US" smtClean="0"/>
              <a:t>04-Feb-21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BDA547-9630-4C8C-8CCE-C184713A17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AC694D-1B38-49E7-B591-E708D87BFF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B150E-2407-4250-91D1-D0CD7FD06C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1863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2E62E7-0198-472E-B23E-EF832D2548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4A39BAA-83D9-46AE-8D90-EC6156F0A0A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9ABF53-D79B-4D39-BC2C-07E0525768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972E05-94B1-4A97-B669-5B9AE17463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0D7EE-C119-4A75-9219-C4D8D659C45F}" type="datetimeFigureOut">
              <a:rPr lang="en-US" smtClean="0"/>
              <a:t>04-Feb-21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F989BC-4CF7-4CAC-800E-67A8DE4CF4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FFC971-3385-4859-A4EC-C9DB319DD7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B150E-2407-4250-91D1-D0CD7FD06C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0053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BA634A2-9CBD-4EC2-8E56-F4C4EE099C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DC0B8F-E694-4D60-936B-A1678CB4A8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12C08A-9C92-46D8-9F0A-7DABD32CBE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E0D7EE-C119-4A75-9219-C4D8D659C45F}" type="datetimeFigureOut">
              <a:rPr lang="en-US" smtClean="0"/>
              <a:t>04-Feb-21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2C5105-990A-4B88-8A47-8FA7719A5F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72416B-9868-4062-96D3-27ECB29CC1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3B150E-2407-4250-91D1-D0CD7FD06C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8682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E5AEAD6-5E98-4E7F-8C5F-ED74D48A31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5770" y="0"/>
            <a:ext cx="6620460" cy="6858000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CC04549B-AAFE-40EA-8832-D1A5EABDFE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1843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79"/>
    </mc:Choice>
    <mc:Fallback>
      <p:transition spd="slow" advTm="56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64FD381-C309-48E7-B397-AE72C4F66CE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1"/>
          <a:stretch/>
        </p:blipFill>
        <p:spPr>
          <a:xfrm>
            <a:off x="1494845" y="0"/>
            <a:ext cx="9384265" cy="685800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441F3FD4-B87D-4F20-9135-BF68B05EAD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2263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87"/>
    </mc:Choice>
    <mc:Fallback>
      <p:transition spd="slow" advTm="50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2195" mute="1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5A9B295-4860-435A-B965-BF83FCFC3D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85207"/>
            <a:ext cx="3832297" cy="29727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C020E18-6066-4C34-B8EF-945048CF6E2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59" t="11070" r="1859" b="7306"/>
          <a:stretch/>
        </p:blipFill>
        <p:spPr>
          <a:xfrm>
            <a:off x="9358685" y="0"/>
            <a:ext cx="2833315" cy="3689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A71BCDE-E92D-4B50-995D-5F72437FFB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8187" y="1780098"/>
            <a:ext cx="5470497" cy="3297804"/>
          </a:xfrm>
          <a:prstGeom prst="rect">
            <a:avLst/>
          </a:prstGeom>
        </p:spPr>
      </p:pic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D61CB5D6-05FB-424E-9549-5906898B58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4082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42"/>
    </mc:Choice>
    <mc:Fallback>
      <p:transition spd="slow" advTm="48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mute="1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409986-4D61-48DA-8B78-F4EB4A197A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5B7019DB-6BE4-423A-9151-FD8F47B4BC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3259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69"/>
    </mc:Choice>
    <mc:Fallback>
      <p:transition spd="slow" advTm="48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4878" mute="1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1F23B9E-9D5A-4F01-A4CB-4F3F88F9CA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2879" y="0"/>
            <a:ext cx="2969121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7BC9172-EE26-4529-9A0F-E90464B39E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67" y="1049571"/>
            <a:ext cx="9039749" cy="5084859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9DB76886-BE91-42A7-8341-92AA3FFB06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8967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8"/>
    </mc:Choice>
    <mc:Fallback>
      <p:transition spd="slow" advTm="50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0D20B7D-927B-4151-96B4-530A827559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187" y="0"/>
            <a:ext cx="3857625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D0EA357-0104-44B3-AC91-9AA70B76CC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4375" y="0"/>
            <a:ext cx="3857625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6930907-B7A6-4DF4-AFFF-14E94B15D6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857625" cy="6858000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37192FB8-1B4F-4B0F-869B-96D5499B5E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829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98"/>
    </mc:Choice>
    <mc:Fallback>
      <p:transition spd="slow" advTm="49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mute="1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0</Words>
  <Application>Microsoft Office PowerPoint</Application>
  <PresentationFormat>Widescreen</PresentationFormat>
  <Paragraphs>0</Paragraphs>
  <Slides>6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sirisha narayandas</dc:creator>
  <cp:lastModifiedBy>sirisha narayandas</cp:lastModifiedBy>
  <cp:revision>6</cp:revision>
  <dcterms:created xsi:type="dcterms:W3CDTF">2021-02-04T17:20:25Z</dcterms:created>
  <dcterms:modified xsi:type="dcterms:W3CDTF">2021-02-04T18:03:11Z</dcterms:modified>
</cp:coreProperties>
</file>