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Bubblegum Sans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BubblegumSans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e6591bd8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e6591bd8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e6591bd8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e6591bd8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e6591bd8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e6591bd8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e6591bd8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e6591bd8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e6591bd80_1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e6591bd80_1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faa54dd1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faa54dd1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2.xml"/><Relationship Id="rId4" Type="http://schemas.openxmlformats.org/officeDocument/2006/relationships/hyperlink" Target="https://earth.google.com/earth/rpc/cc/drive?state=%7B%22ids%22%3A%5B%221q6Hjv0EmUY7_iUvBApWA00J7MLBOQZM2%22%5D%2C%22action%22%3A%22open%22%2C%22userId%22%3A%22102248939040066091720%22%2C%22resourceKeys%22%3A%7B%7D%7D&amp;usp=sharing" TargetMode="External"/><Relationship Id="rId5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image" Target="../media/image8.png"/><Relationship Id="rId10" Type="http://schemas.openxmlformats.org/officeDocument/2006/relationships/image" Target="../media/image2.png"/><Relationship Id="rId9" Type="http://schemas.openxmlformats.org/officeDocument/2006/relationships/slide" Target="/ppt/slides/slide6.xml"/><Relationship Id="rId5" Type="http://schemas.openxmlformats.org/officeDocument/2006/relationships/slide" Target="/ppt/slides/slide4.xml"/><Relationship Id="rId6" Type="http://schemas.openxmlformats.org/officeDocument/2006/relationships/image" Target="../media/image5.png"/><Relationship Id="rId7" Type="http://schemas.openxmlformats.org/officeDocument/2006/relationships/slide" Target="/ppt/slides/slide5.xml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2.xml"/><Relationship Id="rId4" Type="http://schemas.openxmlformats.org/officeDocument/2006/relationships/image" Target="../media/image10.jpg"/><Relationship Id="rId5" Type="http://schemas.openxmlformats.org/officeDocument/2006/relationships/hyperlink" Target="https://en.wikipedia.org/wiki/Giant_otter" TargetMode="External"/><Relationship Id="rId6" Type="http://schemas.openxmlformats.org/officeDocument/2006/relationships/hyperlink" Target="https://en.wikipedia.org/wiki/Giant_otter" TargetMode="External"/><Relationship Id="rId7" Type="http://schemas.openxmlformats.org/officeDocument/2006/relationships/image" Target="../media/image3.jpg"/><Relationship Id="rId8" Type="http://schemas.openxmlformats.org/officeDocument/2006/relationships/hyperlink" Target="https://en.wikipedia.org/wiki/Quinoa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2.xml"/><Relationship Id="rId4" Type="http://schemas.openxmlformats.org/officeDocument/2006/relationships/image" Target="../media/image11.jpg"/><Relationship Id="rId5" Type="http://schemas.openxmlformats.org/officeDocument/2006/relationships/hyperlink" Target="https://en.wikipedia.org/wiki/Bu%C3%B1uelo" TargetMode="External"/><Relationship Id="rId6" Type="http://schemas.openxmlformats.org/officeDocument/2006/relationships/image" Target="../media/image9.jpg"/><Relationship Id="rId7" Type="http://schemas.openxmlformats.org/officeDocument/2006/relationships/hyperlink" Target="https://en.wikipedia.org/wiki/Empanada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2.xml"/><Relationship Id="rId4" Type="http://schemas.openxmlformats.org/officeDocument/2006/relationships/image" Target="../media/image6.jpg"/><Relationship Id="rId5" Type="http://schemas.openxmlformats.org/officeDocument/2006/relationships/hyperlink" Target="https://en.wikipedia.org/wiki/Lake_Titicaca" TargetMode="External"/><Relationship Id="rId6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491950" y="3843825"/>
            <a:ext cx="8520600" cy="865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Welcome to Bolivia!</a:t>
            </a:r>
            <a:endParaRPr sz="2800">
              <a:solidFill>
                <a:srgbClr val="00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(Click the photo to see the country or continue to the </a:t>
            </a:r>
            <a:r>
              <a:rPr lang="en" sz="1600">
                <a:solidFill>
                  <a:srgbClr val="0606B2"/>
                </a:solidFill>
                <a:uFill>
                  <a:noFill/>
                </a:uFill>
                <a:latin typeface="Bubblegum Sans"/>
                <a:ea typeface="Bubblegum Sans"/>
                <a:cs typeface="Bubblegum Sans"/>
                <a:sym typeface="Bubblegum Sans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next slide</a:t>
            </a:r>
            <a:r>
              <a:rPr lang="en" sz="16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for more info)</a:t>
            </a:r>
            <a:endParaRPr sz="1600">
              <a:solidFill>
                <a:srgbClr val="00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68" name="Google Shape;68;p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0703" y="0"/>
            <a:ext cx="5542575" cy="35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149700" y="193925"/>
            <a:ext cx="61359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ubblegum Sans"/>
                <a:ea typeface="Bubblegum Sans"/>
                <a:cs typeface="Bubblegum Sans"/>
                <a:sym typeface="Bubblegum Sans"/>
              </a:rPr>
              <a:t>Click on the photos below for original art and facts.</a:t>
            </a:r>
            <a:endParaRPr sz="25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74" name="Google Shape;74;p14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1191" y="1047375"/>
            <a:ext cx="3066082" cy="17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6033625" y="2736625"/>
            <a:ext cx="294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ubblegum Sans"/>
                <a:ea typeface="Bubblegum Sans"/>
                <a:cs typeface="Bubblegum Sans"/>
                <a:sym typeface="Bubblegum Sans"/>
              </a:rPr>
              <a:t>Flora and Fauna</a:t>
            </a:r>
            <a:endParaRPr sz="16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76" name="Google Shape;76;p14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92562" y="1047375"/>
            <a:ext cx="3449349" cy="17246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2586525" y="2697875"/>
            <a:ext cx="3066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ubblegum Sans"/>
                <a:ea typeface="Bubblegum Sans"/>
                <a:cs typeface="Bubblegum Sans"/>
                <a:sym typeface="Bubblegum Sans"/>
              </a:rPr>
              <a:t>Food</a:t>
            </a:r>
            <a:endParaRPr sz="16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78" name="Google Shape;78;p14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900" y="1047375"/>
            <a:ext cx="2256600" cy="17246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333950" y="2702175"/>
            <a:ext cx="17145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ubblegum Sans"/>
                <a:ea typeface="Bubblegum Sans"/>
                <a:cs typeface="Bubblegum Sans"/>
                <a:sym typeface="Bubblegum Sans"/>
              </a:rPr>
              <a:t>Landmarks</a:t>
            </a:r>
            <a:endParaRPr sz="16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3526350" y="4573300"/>
            <a:ext cx="15309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ubblegum Sans"/>
                <a:ea typeface="Bubblegum Sans"/>
                <a:cs typeface="Bubblegum Sans"/>
                <a:sym typeface="Bubblegum Sans"/>
              </a:rPr>
              <a:t>Art</a:t>
            </a:r>
            <a:endParaRPr sz="16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81" name="Google Shape;81;p14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42750" y="3052800"/>
            <a:ext cx="1714500" cy="15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311700" y="4323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Bolivian Flora and Fauna (Plants and Animals)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7067100" y="635000"/>
            <a:ext cx="1765200" cy="9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>
            <a:hlinkClick action="ppaction://hlinksldjump" r:id="rId3"/>
          </p:cNvPr>
          <p:cNvSpPr txBox="1"/>
          <p:nvPr/>
        </p:nvSpPr>
        <p:spPr>
          <a:xfrm>
            <a:off x="7200450" y="857300"/>
            <a:ext cx="1498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Back to contents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170125"/>
            <a:ext cx="2961751" cy="220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406400" y="3568700"/>
            <a:ext cx="2768700" cy="15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latin typeface="Bubblegum Sans"/>
                <a:ea typeface="Bubblegum Sans"/>
                <a:cs typeface="Bubblegum Sans"/>
                <a:sym typeface="Bubblegum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Giant River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Bubblegum Sans"/>
                <a:ea typeface="Bubblegum Sans"/>
                <a:cs typeface="Bubblegum Sans"/>
                <a:sym typeface="Bubblegum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Otters</a:t>
            </a: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 live</a:t>
            </a: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 in tropical areas. Mostly in the Amazon Rainforest and River. They can reach up to 6 feet long and will take on anything that threatens them. This is including Jaguars and Caimans.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82374" y="1133773"/>
            <a:ext cx="1212758" cy="22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3755700" y="3739500"/>
            <a:ext cx="2259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latin typeface="Bubblegum Sans"/>
                <a:ea typeface="Bubblegum Sans"/>
                <a:cs typeface="Bubblegum Sans"/>
                <a:sym typeface="Bubblegum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Quinoa</a:t>
            </a: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 is a Fair Trade Product grow in Bolivia for food. In the past the quinoa was grown on the mountains but is now mostly grown on flat plains.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211175" y="1520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Bolivian Food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7219500" y="787400"/>
            <a:ext cx="1765200" cy="9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>
            <a:hlinkClick action="ppaction://hlinksldjump" r:id="rId3"/>
          </p:cNvPr>
          <p:cNvSpPr txBox="1"/>
          <p:nvPr/>
        </p:nvSpPr>
        <p:spPr>
          <a:xfrm>
            <a:off x="7276650" y="1009700"/>
            <a:ext cx="1498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Back to contents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175" y="1466901"/>
            <a:ext cx="1657398" cy="228497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127000" y="3828075"/>
            <a:ext cx="2400300" cy="11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latin typeface="Bubblegum Sans"/>
                <a:ea typeface="Bubblegum Sans"/>
                <a:cs typeface="Bubblegum Sans"/>
                <a:sym typeface="Bubblegum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Buñuelo</a:t>
            </a: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 </a:t>
            </a: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is a popular </a:t>
            </a: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dessert</a:t>
            </a: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 dish in Bolivia. Like a donut, it is mostly fried dough and may be served with powdered sugar as shown in the picture above.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6">
            <a:alphaModFix/>
          </a:blip>
          <a:srcRect b="1878" l="23114" r="16597" t="13101"/>
          <a:stretch/>
        </p:blipFill>
        <p:spPr>
          <a:xfrm>
            <a:off x="3349475" y="1450187"/>
            <a:ext cx="2121027" cy="2243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3351625" y="3762675"/>
            <a:ext cx="2191800" cy="11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latin typeface="Bubblegum Sans"/>
                <a:ea typeface="Bubblegum Sans"/>
                <a:cs typeface="Bubblegum Sans"/>
                <a:sym typeface="Bubblegum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Empanada</a:t>
            </a: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 </a:t>
            </a: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is a baked or fried pastry stuffed with meat, cheese, vegetables, fruits, and other ingredients.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Bolivian Landmarks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7067100" y="635000"/>
            <a:ext cx="1765200" cy="9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>
            <a:hlinkClick action="ppaction://hlinksldjump" r:id="rId3"/>
          </p:cNvPr>
          <p:cNvSpPr txBox="1"/>
          <p:nvPr/>
        </p:nvSpPr>
        <p:spPr>
          <a:xfrm>
            <a:off x="7200450" y="857300"/>
            <a:ext cx="1498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Back to contents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25" y="1723349"/>
            <a:ext cx="2554129" cy="191560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88375" y="3826700"/>
            <a:ext cx="28545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latin typeface="Bubblegum Sans"/>
                <a:ea typeface="Bubblegum Sans"/>
                <a:cs typeface="Bubblegum Sans"/>
                <a:sym typeface="Bubblegum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Lake Titicaca</a:t>
            </a: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 is a large, freshwater lake  which sits on the border of Bolivia and Peru. It is known for its amazing sunsets and crystal clear blue water.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6">
            <a:alphaModFix/>
          </a:blip>
          <a:srcRect b="-3930" l="1840" r="-1840" t="3929"/>
          <a:stretch/>
        </p:blipFill>
        <p:spPr>
          <a:xfrm>
            <a:off x="2770550" y="1765400"/>
            <a:ext cx="3740576" cy="19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2821350" y="3826700"/>
            <a:ext cx="352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3180600" y="3852900"/>
            <a:ext cx="333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La Cruz De La Paz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Bolivian Traditional Art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7067100" y="635000"/>
            <a:ext cx="1765200" cy="9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>
            <a:hlinkClick action="ppaction://hlinksldjump" r:id="rId3"/>
          </p:cNvPr>
          <p:cNvSpPr txBox="1"/>
          <p:nvPr/>
        </p:nvSpPr>
        <p:spPr>
          <a:xfrm>
            <a:off x="7200450" y="857300"/>
            <a:ext cx="1498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Back to contents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Fun Facts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ubblegum Sans"/>
              <a:buChar char="❏"/>
            </a:pPr>
            <a:r>
              <a:rPr lang="en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The colors of the Bolivia flag mean, red - army, yellow - resources, and green - the fertility of the land.</a:t>
            </a:r>
            <a:endParaRPr>
              <a:solidFill>
                <a:srgbClr val="00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ubblegum Sans"/>
              <a:buChar char="❏"/>
            </a:pPr>
            <a:r>
              <a:rPr lang="en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In Bolivia there are more than 2,000 know species! </a:t>
            </a:r>
            <a:endParaRPr>
              <a:solidFill>
                <a:srgbClr val="00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ubblegum Sans"/>
              <a:buChar char="❏"/>
            </a:pPr>
            <a:r>
              <a:t/>
            </a:r>
            <a:endParaRPr>
              <a:solidFill>
                <a:srgbClr val="00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