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2.jpeg" ContentType="image/jpeg"/>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21945600" cy="329184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1pPr>
    <a:lvl2pPr marL="0" marR="0" indent="156751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2pPr>
    <a:lvl3pPr marL="0" marR="0" indent="313502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3pPr>
    <a:lvl4pPr marL="0" marR="0" indent="4702531"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4pPr>
    <a:lvl5pPr marL="0" marR="0" indent="627004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5pPr>
    <a:lvl6pPr marL="0" marR="0" indent="7837551"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6pPr>
    <a:lvl7pPr marL="0" marR="0" indent="940506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7pPr>
    <a:lvl8pPr marL="0" marR="0" indent="10972571"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8pPr>
    <a:lvl9pPr marL="0" marR="0" indent="12540081"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b="def" i="def"/>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hape 107"/>
          <p:cNvSpPr/>
          <p:nvPr>
            <p:ph type="sldImg"/>
          </p:nvPr>
        </p:nvSpPr>
        <p:spPr>
          <a:xfrm>
            <a:off x="1143000" y="685800"/>
            <a:ext cx="4572000" cy="3429000"/>
          </a:xfrm>
          <a:prstGeom prst="rect">
            <a:avLst/>
          </a:prstGeom>
        </p:spPr>
        <p:txBody>
          <a:bodyPr/>
          <a:lstStyle/>
          <a:p>
            <a:pPr/>
          </a:p>
        </p:txBody>
      </p:sp>
      <p:sp>
        <p:nvSpPr>
          <p:cNvPr id="108" name="Shape 10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1567510" latinLnBrk="0">
      <a:defRPr sz="1200">
        <a:latin typeface="+mn-lt"/>
        <a:ea typeface="+mn-ea"/>
        <a:cs typeface="+mn-cs"/>
        <a:sym typeface="Calibri"/>
      </a:defRPr>
    </a:lvl1pPr>
    <a:lvl2pPr indent="228600" defTabSz="1567510" latinLnBrk="0">
      <a:defRPr sz="1200">
        <a:latin typeface="+mn-lt"/>
        <a:ea typeface="+mn-ea"/>
        <a:cs typeface="+mn-cs"/>
        <a:sym typeface="Calibri"/>
      </a:defRPr>
    </a:lvl2pPr>
    <a:lvl3pPr indent="457200" defTabSz="1567510" latinLnBrk="0">
      <a:defRPr sz="1200">
        <a:latin typeface="+mn-lt"/>
        <a:ea typeface="+mn-ea"/>
        <a:cs typeface="+mn-cs"/>
        <a:sym typeface="Calibri"/>
      </a:defRPr>
    </a:lvl3pPr>
    <a:lvl4pPr indent="685800" defTabSz="1567510" latinLnBrk="0">
      <a:defRPr sz="1200">
        <a:latin typeface="+mn-lt"/>
        <a:ea typeface="+mn-ea"/>
        <a:cs typeface="+mn-cs"/>
        <a:sym typeface="Calibri"/>
      </a:defRPr>
    </a:lvl4pPr>
    <a:lvl5pPr indent="914400" defTabSz="1567510" latinLnBrk="0">
      <a:defRPr sz="1200">
        <a:latin typeface="+mn-lt"/>
        <a:ea typeface="+mn-ea"/>
        <a:cs typeface="+mn-cs"/>
        <a:sym typeface="Calibri"/>
      </a:defRPr>
    </a:lvl5pPr>
    <a:lvl6pPr indent="1143000" defTabSz="1567510" latinLnBrk="0">
      <a:defRPr sz="1200">
        <a:latin typeface="+mn-lt"/>
        <a:ea typeface="+mn-ea"/>
        <a:cs typeface="+mn-cs"/>
        <a:sym typeface="Calibri"/>
      </a:defRPr>
    </a:lvl6pPr>
    <a:lvl7pPr indent="1371600" defTabSz="1567510" latinLnBrk="0">
      <a:defRPr sz="1200">
        <a:latin typeface="+mn-lt"/>
        <a:ea typeface="+mn-ea"/>
        <a:cs typeface="+mn-cs"/>
        <a:sym typeface="Calibri"/>
      </a:defRPr>
    </a:lvl7pPr>
    <a:lvl8pPr indent="1600200" defTabSz="1567510" latinLnBrk="0">
      <a:defRPr sz="1200">
        <a:latin typeface="+mn-lt"/>
        <a:ea typeface="+mn-ea"/>
        <a:cs typeface="+mn-cs"/>
        <a:sym typeface="Calibri"/>
      </a:defRPr>
    </a:lvl8pPr>
    <a:lvl9pPr indent="1828800" defTabSz="1567510" latinLnBrk="0">
      <a:defRPr sz="1200">
        <a:latin typeface="+mn-lt"/>
        <a:ea typeface="+mn-ea"/>
        <a:cs typeface="+mn-cs"/>
        <a:sym typeface="Calibri"/>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itle Slide">
    <p:spTree>
      <p:nvGrpSpPr>
        <p:cNvPr id="1" name=""/>
        <p:cNvGrpSpPr/>
        <p:nvPr/>
      </p:nvGrpSpPr>
      <p:grpSpPr>
        <a:xfrm>
          <a:off x="0" y="0"/>
          <a:ext cx="0" cy="0"/>
          <a:chOff x="0" y="0"/>
          <a:chExt cx="0" cy="0"/>
        </a:xfrm>
      </p:grpSpPr>
      <p:sp>
        <p:nvSpPr>
          <p:cNvPr id="12" name="Shape 12"/>
          <p:cNvSpPr/>
          <p:nvPr>
            <p:ph type="title"/>
          </p:nvPr>
        </p:nvSpPr>
        <p:spPr>
          <a:xfrm>
            <a:off x="1645920" y="10226041"/>
            <a:ext cx="18653761" cy="7056121"/>
          </a:xfrm>
          <a:prstGeom prst="rect">
            <a:avLst/>
          </a:prstGeom>
        </p:spPr>
        <p:txBody>
          <a:bodyPr/>
          <a:lstStyle/>
          <a:p>
            <a:pPr/>
            <a:r>
              <a:t>Titolo Testo</a:t>
            </a:r>
          </a:p>
        </p:txBody>
      </p:sp>
      <p:pic>
        <p:nvPicPr>
          <p:cNvPr id="13" name="YIF_TeacherManual_EASEL-DISPLAY_24x36inch_2019-2020.jpg"/>
          <p:cNvPicPr>
            <a:picLocks noChangeAspect="1"/>
          </p:cNvPicPr>
          <p:nvPr/>
        </p:nvPicPr>
        <p:blipFill>
          <a:blip r:embed="rId2">
            <a:extLst/>
          </a:blip>
          <a:stretch>
            <a:fillRect/>
          </a:stretch>
        </p:blipFill>
        <p:spPr>
          <a:xfrm>
            <a:off x="0" y="8032"/>
            <a:ext cx="21945600" cy="32902337"/>
          </a:xfrm>
          <a:prstGeom prst="rect">
            <a:avLst/>
          </a:prstGeom>
          <a:ln w="12700">
            <a:miter lim="400000"/>
          </a:ln>
        </p:spPr>
      </p:pic>
      <p:sp>
        <p:nvSpPr>
          <p:cNvPr id="14" name="Shape 1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le and Vertical Text">
    <p:spTree>
      <p:nvGrpSpPr>
        <p:cNvPr id="1" name=""/>
        <p:cNvGrpSpPr/>
        <p:nvPr/>
      </p:nvGrpSpPr>
      <p:grpSpPr>
        <a:xfrm>
          <a:off x="0" y="0"/>
          <a:ext cx="0" cy="0"/>
          <a:chOff x="0" y="0"/>
          <a:chExt cx="0" cy="0"/>
        </a:xfrm>
      </p:grpSpPr>
      <p:sp>
        <p:nvSpPr>
          <p:cNvPr id="92" name="Shape 92"/>
          <p:cNvSpPr/>
          <p:nvPr>
            <p:ph type="title"/>
          </p:nvPr>
        </p:nvSpPr>
        <p:spPr>
          <a:prstGeom prst="rect">
            <a:avLst/>
          </a:prstGeom>
        </p:spPr>
        <p:txBody>
          <a:bodyPr/>
          <a:lstStyle/>
          <a:p>
            <a:pPr/>
            <a:r>
              <a:t>Titolo Testo</a:t>
            </a:r>
          </a:p>
        </p:txBody>
      </p:sp>
      <p:sp>
        <p:nvSpPr>
          <p:cNvPr id="93" name="Shape 93"/>
          <p:cNvSpPr/>
          <p:nvPr>
            <p:ph type="body" idx="1"/>
          </p:nvPr>
        </p:nvSpPr>
        <p:spPr>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94" name="Shape 9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Vertical Title and Text">
    <p:spTree>
      <p:nvGrpSpPr>
        <p:cNvPr id="1" name=""/>
        <p:cNvGrpSpPr/>
        <p:nvPr/>
      </p:nvGrpSpPr>
      <p:grpSpPr>
        <a:xfrm>
          <a:off x="0" y="0"/>
          <a:ext cx="0" cy="0"/>
          <a:chOff x="0" y="0"/>
          <a:chExt cx="0" cy="0"/>
        </a:xfrm>
      </p:grpSpPr>
      <p:sp>
        <p:nvSpPr>
          <p:cNvPr id="101" name="Shape 10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21" name="Shape 21"/>
          <p:cNvSpPr/>
          <p:nvPr>
            <p:ph type="title"/>
          </p:nvPr>
        </p:nvSpPr>
        <p:spPr>
          <a:prstGeom prst="rect">
            <a:avLst/>
          </a:prstGeom>
        </p:spPr>
        <p:txBody>
          <a:bodyPr/>
          <a:lstStyle/>
          <a:p>
            <a:pPr/>
            <a:r>
              <a:t>Titolo Testo</a:t>
            </a:r>
          </a:p>
        </p:txBody>
      </p:sp>
      <p:sp>
        <p:nvSpPr>
          <p:cNvPr id="22" name="Shape 22"/>
          <p:cNvSpPr/>
          <p:nvPr>
            <p:ph type="body" idx="1"/>
          </p:nvPr>
        </p:nvSpPr>
        <p:spPr>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23" name="Shape 2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Section Header">
    <p:spTree>
      <p:nvGrpSpPr>
        <p:cNvPr id="1" name=""/>
        <p:cNvGrpSpPr/>
        <p:nvPr/>
      </p:nvGrpSpPr>
      <p:grpSpPr>
        <a:xfrm>
          <a:off x="0" y="0"/>
          <a:ext cx="0" cy="0"/>
          <a:chOff x="0" y="0"/>
          <a:chExt cx="0" cy="0"/>
        </a:xfrm>
      </p:grpSpPr>
      <p:sp>
        <p:nvSpPr>
          <p:cNvPr id="30" name="Shape 30"/>
          <p:cNvSpPr/>
          <p:nvPr>
            <p:ph type="title"/>
          </p:nvPr>
        </p:nvSpPr>
        <p:spPr>
          <a:xfrm>
            <a:off x="1733550" y="21153121"/>
            <a:ext cx="18653762" cy="6537961"/>
          </a:xfrm>
          <a:prstGeom prst="rect">
            <a:avLst/>
          </a:prstGeom>
        </p:spPr>
        <p:txBody>
          <a:bodyPr/>
          <a:lstStyle>
            <a:lvl1pPr algn="l">
              <a:defRPr b="1" cap="all" sz="13700"/>
            </a:lvl1pPr>
          </a:lstStyle>
          <a:p>
            <a:pPr/>
            <a:r>
              <a:t>Titolo Testo</a:t>
            </a:r>
          </a:p>
        </p:txBody>
      </p:sp>
      <p:sp>
        <p:nvSpPr>
          <p:cNvPr id="31" name="Shape 31"/>
          <p:cNvSpPr/>
          <p:nvPr>
            <p:ph type="body" sz="quarter" idx="1"/>
          </p:nvPr>
        </p:nvSpPr>
        <p:spPr>
          <a:xfrm>
            <a:off x="1733550" y="13952224"/>
            <a:ext cx="18653762" cy="7200899"/>
          </a:xfrm>
          <a:prstGeom prst="rect">
            <a:avLst/>
          </a:prstGeom>
        </p:spPr>
        <p:txBody>
          <a:bodyPr anchor="b"/>
          <a:lstStyle>
            <a:lvl1pPr marL="0" indent="0">
              <a:spcBef>
                <a:spcPts val="1600"/>
              </a:spcBef>
              <a:buSzTx/>
              <a:buFontTx/>
              <a:buNone/>
              <a:defRPr sz="6900">
                <a:solidFill>
                  <a:srgbClr val="888888"/>
                </a:solidFill>
              </a:defRPr>
            </a:lvl1pPr>
            <a:lvl2pPr marL="0" indent="1567510">
              <a:spcBef>
                <a:spcPts val="1600"/>
              </a:spcBef>
              <a:buSzTx/>
              <a:buFontTx/>
              <a:buNone/>
              <a:defRPr sz="6900">
                <a:solidFill>
                  <a:srgbClr val="888888"/>
                </a:solidFill>
              </a:defRPr>
            </a:lvl2pPr>
            <a:lvl3pPr marL="0" indent="3135020">
              <a:spcBef>
                <a:spcPts val="1600"/>
              </a:spcBef>
              <a:buSzTx/>
              <a:buFontTx/>
              <a:buNone/>
              <a:defRPr sz="6900">
                <a:solidFill>
                  <a:srgbClr val="888888"/>
                </a:solidFill>
              </a:defRPr>
            </a:lvl3pPr>
            <a:lvl4pPr marL="0" indent="4702531">
              <a:spcBef>
                <a:spcPts val="1600"/>
              </a:spcBef>
              <a:buSzTx/>
              <a:buFontTx/>
              <a:buNone/>
              <a:defRPr sz="6900">
                <a:solidFill>
                  <a:srgbClr val="888888"/>
                </a:solidFill>
              </a:defRPr>
            </a:lvl4pPr>
            <a:lvl5pPr marL="0" indent="6270040">
              <a:spcBef>
                <a:spcPts val="1600"/>
              </a:spcBef>
              <a:buSzTx/>
              <a:buFontTx/>
              <a:buNone/>
              <a:defRPr sz="6900">
                <a:solidFill>
                  <a:srgbClr val="888888"/>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32" name="Shape 3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Two Content">
    <p:spTree>
      <p:nvGrpSpPr>
        <p:cNvPr id="1" name=""/>
        <p:cNvGrpSpPr/>
        <p:nvPr/>
      </p:nvGrpSpPr>
      <p:grpSpPr>
        <a:xfrm>
          <a:off x="0" y="0"/>
          <a:ext cx="0" cy="0"/>
          <a:chOff x="0" y="0"/>
          <a:chExt cx="0" cy="0"/>
        </a:xfrm>
      </p:grpSpPr>
      <p:sp>
        <p:nvSpPr>
          <p:cNvPr id="39" name="Shape 39"/>
          <p:cNvSpPr/>
          <p:nvPr>
            <p:ph type="title"/>
          </p:nvPr>
        </p:nvSpPr>
        <p:spPr>
          <a:prstGeom prst="rect">
            <a:avLst/>
          </a:prstGeom>
        </p:spPr>
        <p:txBody>
          <a:bodyPr/>
          <a:lstStyle/>
          <a:p>
            <a:pPr/>
            <a:r>
              <a:t>Titolo Testo</a:t>
            </a:r>
          </a:p>
        </p:txBody>
      </p:sp>
      <p:sp>
        <p:nvSpPr>
          <p:cNvPr id="40" name="Shape 4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Comparison">
    <p:spTree>
      <p:nvGrpSpPr>
        <p:cNvPr id="1" name=""/>
        <p:cNvGrpSpPr/>
        <p:nvPr/>
      </p:nvGrpSpPr>
      <p:grpSpPr>
        <a:xfrm>
          <a:off x="0" y="0"/>
          <a:ext cx="0" cy="0"/>
          <a:chOff x="0" y="0"/>
          <a:chExt cx="0" cy="0"/>
        </a:xfrm>
      </p:grpSpPr>
      <p:sp>
        <p:nvSpPr>
          <p:cNvPr id="47" name="Shape 47"/>
          <p:cNvSpPr/>
          <p:nvPr>
            <p:ph type="title"/>
          </p:nvPr>
        </p:nvSpPr>
        <p:spPr>
          <a:prstGeom prst="rect">
            <a:avLst/>
          </a:prstGeom>
        </p:spPr>
        <p:txBody>
          <a:bodyPr/>
          <a:lstStyle/>
          <a:p>
            <a:pPr/>
            <a:r>
              <a:t>Titolo Testo</a:t>
            </a:r>
          </a:p>
        </p:txBody>
      </p:sp>
      <p:sp>
        <p:nvSpPr>
          <p:cNvPr id="48" name="Shape 48"/>
          <p:cNvSpPr/>
          <p:nvPr>
            <p:ph type="body" sz="quarter" idx="1"/>
          </p:nvPr>
        </p:nvSpPr>
        <p:spPr>
          <a:xfrm>
            <a:off x="1097280" y="7368541"/>
            <a:ext cx="9696451" cy="3070859"/>
          </a:xfrm>
          <a:prstGeom prst="rect">
            <a:avLst/>
          </a:prstGeom>
        </p:spPr>
        <p:txBody>
          <a:bodyPr anchor="b"/>
          <a:lstStyle>
            <a:lvl1pPr marL="0" indent="0">
              <a:spcBef>
                <a:spcPts val="1900"/>
              </a:spcBef>
              <a:buSzTx/>
              <a:buFontTx/>
              <a:buNone/>
              <a:defRPr b="1" sz="8200"/>
            </a:lvl1pPr>
            <a:lvl2pPr marL="0" indent="1567510">
              <a:spcBef>
                <a:spcPts val="1900"/>
              </a:spcBef>
              <a:buSzTx/>
              <a:buFontTx/>
              <a:buNone/>
              <a:defRPr b="1" sz="8200"/>
            </a:lvl2pPr>
            <a:lvl3pPr marL="0" indent="3135020">
              <a:spcBef>
                <a:spcPts val="1900"/>
              </a:spcBef>
              <a:buSzTx/>
              <a:buFontTx/>
              <a:buNone/>
              <a:defRPr b="1" sz="8200"/>
            </a:lvl3pPr>
            <a:lvl4pPr marL="0" indent="4702531">
              <a:spcBef>
                <a:spcPts val="1900"/>
              </a:spcBef>
              <a:buSzTx/>
              <a:buFontTx/>
              <a:buNone/>
              <a:defRPr b="1" sz="8200"/>
            </a:lvl4pPr>
            <a:lvl5pPr marL="0" indent="6270040">
              <a:spcBef>
                <a:spcPts val="1900"/>
              </a:spcBef>
              <a:buSzTx/>
              <a:buFontTx/>
              <a:buNone/>
              <a:defRPr b="1" sz="8200"/>
            </a:lvl5pPr>
          </a:lstStyle>
          <a:p>
            <a:pPr/>
            <a:r>
              <a:t>Corpo livello uno</a:t>
            </a:r>
          </a:p>
          <a:p>
            <a:pPr lvl="1"/>
            <a:r>
              <a:t>Corpo livello due</a:t>
            </a:r>
          </a:p>
          <a:p>
            <a:pPr lvl="2"/>
            <a:r>
              <a:t>Corpo livello tre</a:t>
            </a:r>
          </a:p>
          <a:p>
            <a:pPr lvl="3"/>
            <a:r>
              <a:t>Corpo livello quattro</a:t>
            </a:r>
          </a:p>
          <a:p>
            <a:pPr lvl="4"/>
            <a:r>
              <a:t>Corpo livello cinque</a:t>
            </a:r>
          </a:p>
        </p:txBody>
      </p:sp>
      <p:sp>
        <p:nvSpPr>
          <p:cNvPr id="49" name="Shape 49"/>
          <p:cNvSpPr/>
          <p:nvPr>
            <p:ph type="body" sz="quarter" idx="13"/>
          </p:nvPr>
        </p:nvSpPr>
        <p:spPr>
          <a:xfrm>
            <a:off x="11148060" y="7368541"/>
            <a:ext cx="9700261" cy="3070859"/>
          </a:xfrm>
          <a:prstGeom prst="rect">
            <a:avLst/>
          </a:prstGeom>
        </p:spPr>
        <p:txBody>
          <a:bodyPr anchor="b"/>
          <a:lstStyle/>
          <a:p>
            <a:pPr marL="0" indent="0">
              <a:spcBef>
                <a:spcPts val="1900"/>
              </a:spcBef>
              <a:buSzTx/>
              <a:buFontTx/>
              <a:buNone/>
              <a:defRPr b="1" sz="8200"/>
            </a:pPr>
          </a:p>
        </p:txBody>
      </p:sp>
      <p:sp>
        <p:nvSpPr>
          <p:cNvPr id="50" name="Shape 5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Only">
    <p:spTree>
      <p:nvGrpSpPr>
        <p:cNvPr id="1" name=""/>
        <p:cNvGrpSpPr/>
        <p:nvPr/>
      </p:nvGrpSpPr>
      <p:grpSpPr>
        <a:xfrm>
          <a:off x="0" y="0"/>
          <a:ext cx="0" cy="0"/>
          <a:chOff x="0" y="0"/>
          <a:chExt cx="0" cy="0"/>
        </a:xfrm>
      </p:grpSpPr>
      <p:sp>
        <p:nvSpPr>
          <p:cNvPr id="57" name="Shape 57"/>
          <p:cNvSpPr/>
          <p:nvPr>
            <p:ph type="title"/>
          </p:nvPr>
        </p:nvSpPr>
        <p:spPr>
          <a:prstGeom prst="rect">
            <a:avLst/>
          </a:prstGeom>
        </p:spPr>
        <p:txBody>
          <a:bodyPr/>
          <a:lstStyle/>
          <a:p>
            <a:pPr/>
            <a:r>
              <a:t>Titolo Testo</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65" name="Shape 6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Content with Caption">
    <p:spTree>
      <p:nvGrpSpPr>
        <p:cNvPr id="1" name=""/>
        <p:cNvGrpSpPr/>
        <p:nvPr/>
      </p:nvGrpSpPr>
      <p:grpSpPr>
        <a:xfrm>
          <a:off x="0" y="0"/>
          <a:ext cx="0" cy="0"/>
          <a:chOff x="0" y="0"/>
          <a:chExt cx="0" cy="0"/>
        </a:xfrm>
      </p:grpSpPr>
      <p:sp>
        <p:nvSpPr>
          <p:cNvPr id="72" name="Shape 72"/>
          <p:cNvSpPr/>
          <p:nvPr>
            <p:ph type="title"/>
          </p:nvPr>
        </p:nvSpPr>
        <p:spPr>
          <a:xfrm>
            <a:off x="1097280" y="1310639"/>
            <a:ext cx="7219952" cy="5577842"/>
          </a:xfrm>
          <a:prstGeom prst="rect">
            <a:avLst/>
          </a:prstGeom>
        </p:spPr>
        <p:txBody>
          <a:bodyPr anchor="b"/>
          <a:lstStyle>
            <a:lvl1pPr algn="l">
              <a:defRPr b="1" sz="6900"/>
            </a:lvl1pPr>
          </a:lstStyle>
          <a:p>
            <a:pPr/>
            <a:r>
              <a:t>Titolo Testo</a:t>
            </a:r>
          </a:p>
        </p:txBody>
      </p:sp>
      <p:sp>
        <p:nvSpPr>
          <p:cNvPr id="73" name="Shape 73"/>
          <p:cNvSpPr/>
          <p:nvPr>
            <p:ph type="body" idx="1"/>
          </p:nvPr>
        </p:nvSpPr>
        <p:spPr>
          <a:xfrm>
            <a:off x="8580119" y="1310642"/>
            <a:ext cx="12268201" cy="28094944"/>
          </a:xfrm>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74" name="Shape 74"/>
          <p:cNvSpPr/>
          <p:nvPr>
            <p:ph type="body" sz="half" idx="13"/>
          </p:nvPr>
        </p:nvSpPr>
        <p:spPr>
          <a:xfrm>
            <a:off x="1097281" y="6888481"/>
            <a:ext cx="7219951" cy="22517104"/>
          </a:xfrm>
          <a:prstGeom prst="rect">
            <a:avLst/>
          </a:prstGeom>
        </p:spPr>
        <p:txBody>
          <a:bodyPr/>
          <a:lstStyle/>
          <a:p>
            <a:pPr marL="0" indent="0">
              <a:spcBef>
                <a:spcPts val="1100"/>
              </a:spcBef>
              <a:buSzTx/>
              <a:buFontTx/>
              <a:buNone/>
              <a:defRPr sz="4800"/>
            </a:pPr>
          </a:p>
        </p:txBody>
      </p:sp>
      <p:sp>
        <p:nvSpPr>
          <p:cNvPr id="75" name="Shape 7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icture with Caption">
    <p:spTree>
      <p:nvGrpSpPr>
        <p:cNvPr id="1" name=""/>
        <p:cNvGrpSpPr/>
        <p:nvPr/>
      </p:nvGrpSpPr>
      <p:grpSpPr>
        <a:xfrm>
          <a:off x="0" y="0"/>
          <a:ext cx="0" cy="0"/>
          <a:chOff x="0" y="0"/>
          <a:chExt cx="0" cy="0"/>
        </a:xfrm>
      </p:grpSpPr>
      <p:sp>
        <p:nvSpPr>
          <p:cNvPr id="82" name="Shape 82"/>
          <p:cNvSpPr/>
          <p:nvPr>
            <p:ph type="title"/>
          </p:nvPr>
        </p:nvSpPr>
        <p:spPr>
          <a:xfrm>
            <a:off x="4301490" y="23042880"/>
            <a:ext cx="13167362" cy="2720343"/>
          </a:xfrm>
          <a:prstGeom prst="rect">
            <a:avLst/>
          </a:prstGeom>
        </p:spPr>
        <p:txBody>
          <a:bodyPr anchor="b"/>
          <a:lstStyle>
            <a:lvl1pPr algn="l">
              <a:defRPr b="1" sz="6900"/>
            </a:lvl1pPr>
          </a:lstStyle>
          <a:p>
            <a:pPr/>
            <a:r>
              <a:t>Titolo Testo</a:t>
            </a:r>
          </a:p>
        </p:txBody>
      </p:sp>
      <p:sp>
        <p:nvSpPr>
          <p:cNvPr id="83" name="Shape 83"/>
          <p:cNvSpPr/>
          <p:nvPr>
            <p:ph type="pic" sz="half" idx="13"/>
          </p:nvPr>
        </p:nvSpPr>
        <p:spPr>
          <a:xfrm>
            <a:off x="4301490" y="2941320"/>
            <a:ext cx="13167362" cy="19751040"/>
          </a:xfrm>
          <a:prstGeom prst="rect">
            <a:avLst/>
          </a:prstGeom>
        </p:spPr>
        <p:txBody>
          <a:bodyPr lIns="91439" rIns="91439">
            <a:noAutofit/>
          </a:bodyPr>
          <a:lstStyle/>
          <a:p>
            <a:pPr/>
          </a:p>
        </p:txBody>
      </p:sp>
      <p:sp>
        <p:nvSpPr>
          <p:cNvPr id="84" name="Shape 84"/>
          <p:cNvSpPr/>
          <p:nvPr>
            <p:ph type="body" sz="quarter" idx="1"/>
          </p:nvPr>
        </p:nvSpPr>
        <p:spPr>
          <a:xfrm>
            <a:off x="4301490" y="25763221"/>
            <a:ext cx="13167362" cy="3863339"/>
          </a:xfrm>
          <a:prstGeom prst="rect">
            <a:avLst/>
          </a:prstGeom>
        </p:spPr>
        <p:txBody>
          <a:bodyPr/>
          <a:lstStyle>
            <a:lvl1pPr marL="0" indent="0">
              <a:spcBef>
                <a:spcPts val="1100"/>
              </a:spcBef>
              <a:buSzTx/>
              <a:buFontTx/>
              <a:buNone/>
              <a:defRPr sz="4800"/>
            </a:lvl1pPr>
            <a:lvl2pPr marL="0" indent="1567510">
              <a:spcBef>
                <a:spcPts val="1100"/>
              </a:spcBef>
              <a:buSzTx/>
              <a:buFontTx/>
              <a:buNone/>
              <a:defRPr sz="4800"/>
            </a:lvl2pPr>
            <a:lvl3pPr marL="0" indent="3135020">
              <a:spcBef>
                <a:spcPts val="1100"/>
              </a:spcBef>
              <a:buSzTx/>
              <a:buFontTx/>
              <a:buNone/>
              <a:defRPr sz="4800"/>
            </a:lvl3pPr>
            <a:lvl4pPr marL="0" indent="4702531">
              <a:spcBef>
                <a:spcPts val="1100"/>
              </a:spcBef>
              <a:buSzTx/>
              <a:buFontTx/>
              <a:buNone/>
              <a:defRPr sz="4800"/>
            </a:lvl4pPr>
            <a:lvl5pPr marL="0" indent="6270040">
              <a:spcBef>
                <a:spcPts val="1100"/>
              </a:spcBef>
              <a:buSzTx/>
              <a:buFontTx/>
              <a:buNone/>
              <a:defRPr sz="4800"/>
            </a:lvl5pPr>
          </a:lstStyle>
          <a:p>
            <a:pPr/>
            <a:r>
              <a:t>Corpo livello uno</a:t>
            </a:r>
          </a:p>
          <a:p>
            <a:pPr lvl="1"/>
            <a:r>
              <a:t>Corpo livello due</a:t>
            </a:r>
          </a:p>
          <a:p>
            <a:pPr lvl="2"/>
            <a:r>
              <a:t>Corpo livello tre</a:t>
            </a:r>
          </a:p>
          <a:p>
            <a:pPr lvl="3"/>
            <a:r>
              <a:t>Corpo livello quattro</a:t>
            </a:r>
          </a:p>
          <a:p>
            <a:pPr lvl="4"/>
            <a:r>
              <a:t>Corpo livello cinque</a:t>
            </a:r>
          </a:p>
        </p:txBody>
      </p:sp>
      <p:sp>
        <p:nvSpPr>
          <p:cNvPr id="85" name="Shape 8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small.jpg" descr="YIF_TeacherManual_EASEL-DISPLAY_24x36inch.jpg"/>
          <p:cNvPicPr>
            <a:picLocks noChangeAspect="1"/>
          </p:cNvPicPr>
          <p:nvPr/>
        </p:nvPicPr>
        <p:blipFill>
          <a:blip r:embed="rId2">
            <a:extLst/>
          </a:blip>
          <a:stretch>
            <a:fillRect/>
          </a:stretch>
        </p:blipFill>
        <p:spPr>
          <a:xfrm>
            <a:off x="0" y="0"/>
            <a:ext cx="21945600" cy="32918400"/>
          </a:xfrm>
          <a:prstGeom prst="rect">
            <a:avLst/>
          </a:prstGeom>
          <a:ln w="12700">
            <a:miter lim="400000"/>
          </a:ln>
        </p:spPr>
      </p:pic>
      <p:sp>
        <p:nvSpPr>
          <p:cNvPr id="3" name="Shape 3"/>
          <p:cNvSpPr/>
          <p:nvPr>
            <p:ph type="title"/>
          </p:nvPr>
        </p:nvSpPr>
        <p:spPr>
          <a:xfrm>
            <a:off x="1097280" y="1318261"/>
            <a:ext cx="19751040" cy="5486401"/>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Titolo Testo</a:t>
            </a:r>
          </a:p>
        </p:txBody>
      </p:sp>
      <p:sp>
        <p:nvSpPr>
          <p:cNvPr id="4" name="Shape 4"/>
          <p:cNvSpPr/>
          <p:nvPr>
            <p:ph type="body" idx="1"/>
          </p:nvPr>
        </p:nvSpPr>
        <p:spPr>
          <a:xfrm>
            <a:off x="1097280" y="7680962"/>
            <a:ext cx="19751040" cy="2172462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Corpo livello uno</a:t>
            </a:r>
          </a:p>
          <a:p>
            <a:pPr lvl="1"/>
            <a:r>
              <a:t>Corpo livello due</a:t>
            </a:r>
          </a:p>
          <a:p>
            <a:pPr lvl="2"/>
            <a:r>
              <a:t>Corpo livello tre</a:t>
            </a:r>
          </a:p>
          <a:p>
            <a:pPr lvl="3"/>
            <a:r>
              <a:t>Corpo livello quattro</a:t>
            </a:r>
          </a:p>
          <a:p>
            <a:pPr lvl="4"/>
            <a:r>
              <a:t>Corpo livello cinque</a:t>
            </a:r>
          </a:p>
        </p:txBody>
      </p:sp>
      <p:sp>
        <p:nvSpPr>
          <p:cNvPr id="5" name="Shape 5"/>
          <p:cNvSpPr/>
          <p:nvPr>
            <p:ph type="sldNum" sz="quarter" idx="2"/>
          </p:nvPr>
        </p:nvSpPr>
        <p:spPr>
          <a:xfrm>
            <a:off x="19994300" y="30969990"/>
            <a:ext cx="854022" cy="833583"/>
          </a:xfrm>
          <a:prstGeom prst="rect">
            <a:avLst/>
          </a:prstGeom>
          <a:ln w="12700">
            <a:miter lim="400000"/>
          </a:ln>
        </p:spPr>
        <p:txBody>
          <a:bodyPr wrap="none" lIns="156750" tIns="156750" rIns="156750" bIns="156750" anchor="ctr">
            <a:spAutoFit/>
          </a:bodyPr>
          <a:lstStyle>
            <a:lvl1pPr algn="r">
              <a:defRPr sz="41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xmlns:p14="http://schemas.microsoft.com/office/powerpoint/2010/main" spd="med" advClick="1"/>
  <p:txStyles>
    <p:titleStyle>
      <a:lvl1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1pPr>
      <a:lvl2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2pPr>
      <a:lvl3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3pPr>
      <a:lvl4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4pPr>
      <a:lvl5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5pPr>
      <a:lvl6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6pPr>
      <a:lvl7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7pPr>
      <a:lvl8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8pPr>
      <a:lvl9pPr marL="0" marR="0" indent="0" algn="ctr" defTabSz="1567510" rtl="0" latinLnBrk="0">
        <a:lnSpc>
          <a:spcPct val="100000"/>
        </a:lnSpc>
        <a:spcBef>
          <a:spcPts val="0"/>
        </a:spcBef>
        <a:spcAft>
          <a:spcPts val="0"/>
        </a:spcAft>
        <a:buClrTx/>
        <a:buSzTx/>
        <a:buFontTx/>
        <a:buNone/>
        <a:tabLst/>
        <a:defRPr b="0" baseline="0" cap="none" i="0" spc="0" strike="noStrike" sz="15100" u="none">
          <a:ln>
            <a:noFill/>
          </a:ln>
          <a:solidFill>
            <a:srgbClr val="000000"/>
          </a:solidFill>
          <a:uFillTx/>
          <a:latin typeface="+mn-lt"/>
          <a:ea typeface="+mn-ea"/>
          <a:cs typeface="+mn-cs"/>
          <a:sym typeface="Calibri"/>
        </a:defRPr>
      </a:lvl9pPr>
    </p:titleStyle>
    <p:bodyStyle>
      <a:lvl1pPr marL="1175632" marR="0" indent="-1175632"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1pPr>
      <a:lvl2pPr marL="2690076" marR="0" indent="-1122566"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2pPr>
      <a:lvl3pPr marL="4186399" marR="0" indent="-1051378"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3pPr>
      <a:lvl4pPr marL="5951995" marR="0" indent="-1249464"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4pPr>
      <a:lvl5pPr marL="7519505" marR="0" indent="-1249464"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5pPr>
      <a:lvl6pPr marL="9087015" marR="0" indent="-1249464"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6pPr>
      <a:lvl7pPr marL="10654525" marR="0" indent="-1249464"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7pPr>
      <a:lvl8pPr marL="12222036" marR="0" indent="-1249464"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8pPr>
      <a:lvl9pPr marL="13789545" marR="0" indent="-1249464" algn="l" defTabSz="1567510" rtl="0" latinLnBrk="0">
        <a:lnSpc>
          <a:spcPct val="100000"/>
        </a:lnSpc>
        <a:spcBef>
          <a:spcPts val="2600"/>
        </a:spcBef>
        <a:spcAft>
          <a:spcPts val="0"/>
        </a:spcAft>
        <a:buClrTx/>
        <a:buSzPct val="100000"/>
        <a:buFont typeface="Arial"/>
        <a:buChar char="•"/>
        <a:tabLst/>
        <a:defRPr b="0" baseline="0" cap="none" i="0" spc="0" strike="noStrike" sz="11000" u="none">
          <a:ln>
            <a:noFill/>
          </a:ln>
          <a:solidFill>
            <a:srgbClr val="000000"/>
          </a:solidFill>
          <a:uFillTx/>
          <a:latin typeface="+mn-lt"/>
          <a:ea typeface="+mn-ea"/>
          <a:cs typeface="+mn-cs"/>
          <a:sym typeface="Calibri"/>
        </a:defRPr>
      </a:lvl9pPr>
    </p:bodyStyle>
    <p:otherStyle>
      <a:lvl1pPr marL="0" marR="0" indent="0"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1pPr>
      <a:lvl2pPr marL="0" marR="0" indent="1567510"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2pPr>
      <a:lvl3pPr marL="0" marR="0" indent="3135020"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3pPr>
      <a:lvl4pPr marL="0" marR="0" indent="4702531"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4pPr>
      <a:lvl5pPr marL="0" marR="0" indent="6270040"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5pPr>
      <a:lvl6pPr marL="0" marR="0" indent="7837551"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6pPr>
      <a:lvl7pPr marL="0" marR="0" indent="9405060"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7pPr>
      <a:lvl8pPr marL="0" marR="0" indent="10972571"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8pPr>
      <a:lvl9pPr marL="0" marR="0" indent="12540081" algn="r" defTabSz="1567510" rtl="0" latinLnBrk="0">
        <a:lnSpc>
          <a:spcPct val="100000"/>
        </a:lnSpc>
        <a:spcBef>
          <a:spcPts val="0"/>
        </a:spcBef>
        <a:spcAft>
          <a:spcPts val="0"/>
        </a:spcAft>
        <a:buClrTx/>
        <a:buSzTx/>
        <a:buFontTx/>
        <a:buNone/>
        <a:tabLst/>
        <a:defRPr b="0" baseline="0" cap="none" i="0" spc="0" strike="noStrike" sz="4100" u="none">
          <a:ln>
            <a:noFill/>
          </a:ln>
          <a:solidFill>
            <a:schemeClr val="tx1"/>
          </a:solidFill>
          <a:uFillTx/>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nvSpPr>
        <p:spPr>
          <a:xfrm>
            <a:off x="690590" y="10878031"/>
            <a:ext cx="9097427" cy="2358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a:lnSpc>
                <a:spcPct val="150000"/>
              </a:lnSpc>
              <a:spcBef>
                <a:spcPts val="400"/>
              </a:spcBef>
              <a:defRPr sz="2000">
                <a:solidFill>
                  <a:srgbClr val="888888"/>
                </a:solidFill>
                <a:latin typeface="Gill Sans"/>
                <a:ea typeface="Gill Sans"/>
                <a:cs typeface="Gill Sans"/>
                <a:sym typeface="Gill Sans"/>
              </a:defRPr>
            </a:lvl1pPr>
          </a:lstStyle>
          <a:p>
            <a:pPr/>
            <a:r>
              <a:t>Lorem ipsum dolor sit amet, consectetur adipiscing elit. Morbi vel ornare velit. Mauris neque nunc, tristique in placerat id, placerat ut dui. Nullam nisi lorem, mollis sed ante vel, aliquam sagittis ipsum. Praesent blandit nulla lectus, vel rutrum odio porttitor eget. Morbi maximus auctor augue, eget sagittis nulla convallis et. Curabitur varius turpis ac felis ornare rutrum. Aliquam id rutrum dui. </a:t>
            </a:r>
          </a:p>
        </p:txBody>
      </p:sp>
      <p:sp>
        <p:nvSpPr>
          <p:cNvPr id="111" name="Shape 111"/>
          <p:cNvSpPr/>
          <p:nvPr/>
        </p:nvSpPr>
        <p:spPr>
          <a:xfrm>
            <a:off x="7824381" y="2136002"/>
            <a:ext cx="6469630" cy="6056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normAutofit fontScale="100000" lnSpcReduction="0"/>
          </a:bodyPr>
          <a:lstStyle>
            <a:lvl1pPr>
              <a:spcBef>
                <a:spcPts val="400"/>
              </a:spcBef>
              <a:defRPr sz="2000">
                <a:solidFill>
                  <a:srgbClr val="888888"/>
                </a:solidFill>
                <a:latin typeface="Gill Sans"/>
                <a:ea typeface="Gill Sans"/>
                <a:cs typeface="Gill Sans"/>
                <a:sym typeface="Gill Sans"/>
              </a:defRPr>
            </a:lvl1pPr>
          </a:lstStyle>
          <a:p>
            <a:pPr/>
            <a:r>
              <a:t>Lorem ipsum dolor sit amet, consectetur adipiscing elit.</a:t>
            </a:r>
          </a:p>
        </p:txBody>
      </p:sp>
      <p:sp>
        <p:nvSpPr>
          <p:cNvPr id="112" name="Shape 112"/>
          <p:cNvSpPr/>
          <p:nvPr/>
        </p:nvSpPr>
        <p:spPr>
          <a:xfrm>
            <a:off x="768338" y="2160596"/>
            <a:ext cx="6469631" cy="6056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normAutofit fontScale="100000" lnSpcReduction="0"/>
          </a:bodyPr>
          <a:lstStyle>
            <a:lvl1pPr>
              <a:spcBef>
                <a:spcPts val="400"/>
              </a:spcBef>
              <a:defRPr sz="2000">
                <a:solidFill>
                  <a:srgbClr val="888888"/>
                </a:solidFill>
                <a:latin typeface="Gill Sans"/>
                <a:ea typeface="Gill Sans"/>
                <a:cs typeface="Gill Sans"/>
                <a:sym typeface="Gill Sans"/>
              </a:defRPr>
            </a:lvl1pPr>
          </a:lstStyle>
          <a:p>
            <a:pPr/>
            <a:r>
              <a:t>Lorem ipsum dolor sit amet, consectetur adipiscing elit.</a:t>
            </a:r>
          </a:p>
        </p:txBody>
      </p:sp>
      <p:sp>
        <p:nvSpPr>
          <p:cNvPr id="113" name="Shape 113"/>
          <p:cNvSpPr/>
          <p:nvPr/>
        </p:nvSpPr>
        <p:spPr>
          <a:xfrm>
            <a:off x="11084359" y="10851391"/>
            <a:ext cx="10058125" cy="2358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normAutofit fontScale="100000" lnSpcReduction="0"/>
          </a:bodyPr>
          <a:lstStyle>
            <a:lvl1pPr>
              <a:lnSpc>
                <a:spcPct val="150000"/>
              </a:lnSpc>
              <a:spcBef>
                <a:spcPts val="400"/>
              </a:spcBef>
              <a:defRPr sz="2000">
                <a:solidFill>
                  <a:srgbClr val="888888"/>
                </a:solidFill>
                <a:latin typeface="Gill Sans"/>
                <a:ea typeface="Gill Sans"/>
                <a:cs typeface="Gill Sans"/>
                <a:sym typeface="Gill Sans"/>
              </a:defRPr>
            </a:lvl1pPr>
          </a:lstStyle>
          <a:p>
            <a:pPr/>
            <a:r>
              <a:t>Lorem ipsum dolor sit amet, consectetur adipiscing elit. Morbi vel ornare velit. Mauris neque nunc, tristique in placerat id, placerat ut dui. Nullam nisi lorem, mollis sed ante vel, aliquam sagittis ipsum. Praesent blandit nulla lectus, vel rutrum odio porttitor eget. Morbi maximus auctor augue, eget sagittis nulla convallis et. Curabitur varius turpis ac felis ornare rutrum. Aliquam id rutrum dui. </a:t>
            </a:r>
          </a:p>
        </p:txBody>
      </p:sp>
      <p:sp>
        <p:nvSpPr>
          <p:cNvPr id="114" name="Shape 114"/>
          <p:cNvSpPr/>
          <p:nvPr/>
        </p:nvSpPr>
        <p:spPr>
          <a:xfrm>
            <a:off x="626165" y="16096648"/>
            <a:ext cx="9161852" cy="23582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a:lnSpc>
                <a:spcPct val="150000"/>
              </a:lnSpc>
              <a:spcBef>
                <a:spcPts val="400"/>
              </a:spcBef>
              <a:defRPr sz="2000">
                <a:solidFill>
                  <a:srgbClr val="888888"/>
                </a:solidFill>
                <a:latin typeface="Gill Sans"/>
                <a:ea typeface="Gill Sans"/>
                <a:cs typeface="Gill Sans"/>
                <a:sym typeface="Gill Sans"/>
              </a:defRPr>
            </a:lvl1pPr>
          </a:lstStyle>
          <a:p>
            <a:pPr/>
            <a:r>
              <a:t>Lorem ipsum dolor sit amet, consectetur adipiscing elit. Morbi vel ornare velit. Mauris neque nunc, tristique in placerat id, placerat ut dui. Nullam nisi lorem, mollis sed ante vel, aliquam sagittis ipsum. Praesent blandit nulla lectus, vel rutrum odio porttitor eget. Morbi maximus auctor augue, eget sagittis nulla convallis et. Curabitur varius turpis ac felis ornare rutrum. Aliquam id rutrum dui. </a:t>
            </a:r>
          </a:p>
        </p:txBody>
      </p:sp>
      <p:sp>
        <p:nvSpPr>
          <p:cNvPr id="115" name="Shape 115"/>
          <p:cNvSpPr/>
          <p:nvPr/>
        </p:nvSpPr>
        <p:spPr>
          <a:xfrm>
            <a:off x="597666" y="21191053"/>
            <a:ext cx="10119592" cy="104375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lvl1pPr>
              <a:lnSpc>
                <a:spcPct val="150000"/>
              </a:lnSpc>
              <a:spcBef>
                <a:spcPts val="400"/>
              </a:spcBef>
              <a:defRPr sz="2000">
                <a:solidFill>
                  <a:srgbClr val="888888"/>
                </a:solidFill>
                <a:latin typeface="Gill Sans"/>
                <a:ea typeface="Gill Sans"/>
                <a:cs typeface="Gill Sans"/>
                <a:sym typeface="Gill Sans"/>
              </a:defRPr>
            </a:lvl1pPr>
          </a:lstStyle>
          <a:p>
            <a:pPr/>
            <a:r>
              <a:t>Lorem ipsum dolor sit amet, consectetur adipiscing elit. Morbi vel ornare velit. Mauris neque nunc, tristique in placerat id, placerat ut dui</a:t>
            </a:r>
          </a:p>
        </p:txBody>
      </p:sp>
      <p:sp>
        <p:nvSpPr>
          <p:cNvPr id="116" name="Shape 116"/>
          <p:cNvSpPr/>
          <p:nvPr/>
        </p:nvSpPr>
        <p:spPr>
          <a:xfrm>
            <a:off x="564216" y="25017365"/>
            <a:ext cx="10119592" cy="297923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p>
            <a:pPr>
              <a:lnSpc>
                <a:spcPct val="250000"/>
              </a:lnSpc>
              <a:spcBef>
                <a:spcPts val="400"/>
              </a:spcBef>
              <a:defRPr sz="2000">
                <a:solidFill>
                  <a:srgbClr val="888888"/>
                </a:solidFill>
                <a:latin typeface="Gill Sans"/>
                <a:ea typeface="Gill Sans"/>
                <a:cs typeface="Gill Sans"/>
                <a:sym typeface="Gill Sans"/>
              </a:defRPr>
            </a:pPr>
            <a:r>
              <a:t>1</a:t>
            </a:r>
            <a:endParaRPr sz="11000"/>
          </a:p>
          <a:p>
            <a:pPr>
              <a:lnSpc>
                <a:spcPct val="250000"/>
              </a:lnSpc>
              <a:spcBef>
                <a:spcPts val="400"/>
              </a:spcBef>
              <a:defRPr sz="2000">
                <a:solidFill>
                  <a:srgbClr val="888888"/>
                </a:solidFill>
                <a:latin typeface="Gill Sans"/>
                <a:ea typeface="Gill Sans"/>
                <a:cs typeface="Gill Sans"/>
                <a:sym typeface="Gill Sans"/>
              </a:defRPr>
            </a:pPr>
            <a:r>
              <a:t>2</a:t>
            </a:r>
            <a:endParaRPr sz="11000"/>
          </a:p>
          <a:p>
            <a:pPr>
              <a:lnSpc>
                <a:spcPct val="250000"/>
              </a:lnSpc>
              <a:spcBef>
                <a:spcPts val="400"/>
              </a:spcBef>
              <a:defRPr sz="2000">
                <a:solidFill>
                  <a:srgbClr val="888888"/>
                </a:solidFill>
                <a:latin typeface="Gill Sans"/>
                <a:ea typeface="Gill Sans"/>
                <a:cs typeface="Gill Sans"/>
                <a:sym typeface="Gill Sans"/>
              </a:defRPr>
            </a:pPr>
            <a:r>
              <a:t>3</a:t>
            </a:r>
            <a:endParaRPr sz="11000"/>
          </a:p>
          <a:p>
            <a:pPr>
              <a:lnSpc>
                <a:spcPct val="250000"/>
              </a:lnSpc>
              <a:spcBef>
                <a:spcPts val="400"/>
              </a:spcBef>
              <a:defRPr sz="2000">
                <a:solidFill>
                  <a:srgbClr val="888888"/>
                </a:solidFill>
                <a:latin typeface="Gill Sans"/>
                <a:ea typeface="Gill Sans"/>
                <a:cs typeface="Gill Sans"/>
                <a:sym typeface="Gill Sans"/>
              </a:defRPr>
            </a:pPr>
            <a:r>
              <a:t>4</a:t>
            </a:r>
          </a:p>
        </p:txBody>
      </p:sp>
      <p:sp>
        <p:nvSpPr>
          <p:cNvPr id="117" name="Shape 117"/>
          <p:cNvSpPr/>
          <p:nvPr/>
        </p:nvSpPr>
        <p:spPr>
          <a:xfrm>
            <a:off x="11110853" y="21498571"/>
            <a:ext cx="10119592" cy="7156769"/>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p>
            <a:pPr>
              <a:lnSpc>
                <a:spcPct val="250000"/>
              </a:lnSpc>
              <a:spcBef>
                <a:spcPts val="400"/>
              </a:spcBef>
              <a:defRPr sz="2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FUNDING</a:t>
            </a:r>
            <a:endParaRPr sz="11000"/>
          </a:p>
          <a:p>
            <a:pPr>
              <a:lnSpc>
                <a:spcPct val="250000"/>
              </a:lnSpc>
              <a:spcBef>
                <a:spcPts val="400"/>
              </a:spcBef>
              <a:defRPr sz="2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LEGAL EXPERTISE</a:t>
            </a:r>
            <a:endParaRPr sz="11000"/>
          </a:p>
          <a:p>
            <a:pPr>
              <a:lnSpc>
                <a:spcPct val="250000"/>
              </a:lnSpc>
              <a:spcBef>
                <a:spcPts val="400"/>
              </a:spcBef>
              <a:defRPr sz="2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MARKETING EXPERTISE</a:t>
            </a:r>
            <a:endParaRPr sz="11000"/>
          </a:p>
          <a:p>
            <a:pPr>
              <a:lnSpc>
                <a:spcPct val="250000"/>
              </a:lnSpc>
              <a:spcBef>
                <a:spcPts val="400"/>
              </a:spcBef>
              <a:defRPr sz="2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TECHNICAL EXPERTISE</a:t>
            </a:r>
            <a:endParaRPr sz="11000"/>
          </a:p>
          <a:p>
            <a:pPr>
              <a:lnSpc>
                <a:spcPct val="250000"/>
              </a:lnSpc>
              <a:spcBef>
                <a:spcPts val="400"/>
              </a:spcBef>
              <a:defRPr sz="2000">
                <a:solidFill>
                  <a:srgbClr val="888888"/>
                </a:solidFill>
                <a:latin typeface="ＭＳ ゴシック"/>
                <a:ea typeface="ＭＳ ゴシック"/>
                <a:cs typeface="ＭＳ ゴシック"/>
                <a:sym typeface="ＭＳ ゴシック"/>
              </a:defRPr>
            </a:pPr>
            <a:r>
              <a:t>☐ </a:t>
            </a:r>
            <a:r>
              <a:rPr>
                <a:latin typeface="Gill Sans"/>
                <a:ea typeface="Gill Sans"/>
                <a:cs typeface="Gill Sans"/>
                <a:sym typeface="Gill Sans"/>
              </a:rPr>
              <a:t>SKILLED TEAM MEMBERS</a:t>
            </a:r>
            <a:endParaRPr sz="11000"/>
          </a:p>
          <a:p>
            <a:pPr>
              <a:lnSpc>
                <a:spcPct val="250000"/>
              </a:lnSpc>
              <a:spcBef>
                <a:spcPts val="400"/>
              </a:spcBef>
              <a:defRPr sz="2000">
                <a:solidFill>
                  <a:srgbClr val="888888"/>
                </a:solidFill>
                <a:latin typeface="ＭＳ ゴシック"/>
                <a:ea typeface="ＭＳ ゴシック"/>
                <a:cs typeface="ＭＳ ゴシック"/>
                <a:sym typeface="ＭＳ ゴシック"/>
              </a:defRPr>
            </a:pPr>
            <a:r>
              <a:t>☐</a:t>
            </a:r>
            <a:endParaRPr sz="11000"/>
          </a:p>
          <a:p>
            <a:pPr>
              <a:lnSpc>
                <a:spcPct val="250000"/>
              </a:lnSpc>
              <a:spcBef>
                <a:spcPts val="400"/>
              </a:spcBef>
              <a:defRPr sz="2000">
                <a:solidFill>
                  <a:srgbClr val="888888"/>
                </a:solidFill>
                <a:latin typeface="ＭＳ ゴシック"/>
                <a:ea typeface="ＭＳ ゴシック"/>
                <a:cs typeface="ＭＳ ゴシック"/>
                <a:sym typeface="ＭＳ ゴシック"/>
              </a:defRPr>
            </a:pPr>
            <a:r>
              <a:t>☐</a:t>
            </a:r>
          </a:p>
          <a:p>
            <a:pPr>
              <a:lnSpc>
                <a:spcPct val="250000"/>
              </a:lnSpc>
              <a:spcBef>
                <a:spcPts val="400"/>
              </a:spcBef>
              <a:defRPr sz="2000">
                <a:solidFill>
                  <a:srgbClr val="888888"/>
                </a:solidFill>
                <a:latin typeface="ＭＳ ゴシック"/>
                <a:ea typeface="ＭＳ ゴシック"/>
                <a:cs typeface="ＭＳ ゴシック"/>
                <a:sym typeface="ＭＳ ゴシック"/>
              </a:defRPr>
            </a:pPr>
            <a:r>
              <a:t>☐</a:t>
            </a:r>
          </a:p>
        </p:txBody>
      </p:sp>
      <p:sp>
        <p:nvSpPr>
          <p:cNvPr id="118" name="Shape 118"/>
          <p:cNvSpPr/>
          <p:nvPr/>
        </p:nvSpPr>
        <p:spPr>
          <a:xfrm>
            <a:off x="2436528" y="30314441"/>
            <a:ext cx="13877908" cy="184004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spAutoFit/>
          </a:bodyPr>
          <a:lstStyle/>
          <a:p>
            <a:pPr>
              <a:lnSpc>
                <a:spcPct val="120000"/>
              </a:lnSpc>
              <a:spcBef>
                <a:spcPts val="400"/>
              </a:spcBef>
              <a:defRPr sz="2000">
                <a:solidFill>
                  <a:srgbClr val="888888"/>
                </a:solidFill>
                <a:latin typeface="Gill Sans"/>
                <a:ea typeface="Gill Sans"/>
                <a:cs typeface="Gill Sans"/>
                <a:sym typeface="Gill Sans"/>
              </a:defRPr>
            </a:pPr>
            <a:r>
              <a:t>Name Surname</a:t>
            </a:r>
          </a:p>
          <a:p>
            <a:pPr>
              <a:lnSpc>
                <a:spcPct val="120000"/>
              </a:lnSpc>
              <a:spcBef>
                <a:spcPts val="400"/>
              </a:spcBef>
              <a:defRPr sz="2000">
                <a:solidFill>
                  <a:srgbClr val="888888"/>
                </a:solidFill>
                <a:latin typeface="Gill Sans"/>
                <a:ea typeface="Gill Sans"/>
                <a:cs typeface="Gill Sans"/>
                <a:sym typeface="Gill Sans"/>
              </a:defRPr>
            </a:pPr>
            <a:r>
              <a:t>Phone number</a:t>
            </a:r>
          </a:p>
          <a:p>
            <a:pPr>
              <a:lnSpc>
                <a:spcPct val="120000"/>
              </a:lnSpc>
              <a:spcBef>
                <a:spcPts val="400"/>
              </a:spcBef>
              <a:defRPr sz="2000">
                <a:solidFill>
                  <a:srgbClr val="888888"/>
                </a:solidFill>
                <a:latin typeface="Gill Sans"/>
                <a:ea typeface="Gill Sans"/>
                <a:cs typeface="Gill Sans"/>
                <a:sym typeface="Gill Sans"/>
              </a:defRPr>
            </a:pPr>
            <a:r>
              <a:t>E-mail</a:t>
            </a:r>
            <a:endParaRPr sz="11000"/>
          </a:p>
          <a:p>
            <a:pPr>
              <a:lnSpc>
                <a:spcPct val="120000"/>
              </a:lnSpc>
              <a:spcBef>
                <a:spcPts val="400"/>
              </a:spcBef>
              <a:defRPr sz="2000">
                <a:solidFill>
                  <a:srgbClr val="888888"/>
                </a:solidFill>
                <a:latin typeface="Gill Sans"/>
                <a:ea typeface="Gill Sans"/>
                <a:cs typeface="Gill Sans"/>
                <a:sym typeface="Gill Sans"/>
              </a:defRPr>
            </a:pPr>
            <a:r>
              <a:t>Other info</a:t>
            </a:r>
          </a:p>
        </p:txBody>
      </p:sp>
      <p:sp>
        <p:nvSpPr>
          <p:cNvPr id="119" name="Shape 119"/>
          <p:cNvSpPr/>
          <p:nvPr/>
        </p:nvSpPr>
        <p:spPr>
          <a:xfrm>
            <a:off x="11365647" y="13841119"/>
            <a:ext cx="9762404" cy="5037047"/>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120" name="Shape 120"/>
          <p:cNvSpPr/>
          <p:nvPr/>
        </p:nvSpPr>
        <p:spPr>
          <a:xfrm>
            <a:off x="11306234" y="7255929"/>
            <a:ext cx="1953687" cy="18925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121" name="Shape 121"/>
          <p:cNvSpPr/>
          <p:nvPr/>
        </p:nvSpPr>
        <p:spPr>
          <a:xfrm>
            <a:off x="13696012" y="7255929"/>
            <a:ext cx="1953687" cy="18925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122" name="Shape 122"/>
          <p:cNvSpPr/>
          <p:nvPr/>
        </p:nvSpPr>
        <p:spPr>
          <a:xfrm>
            <a:off x="16065168" y="7255929"/>
            <a:ext cx="1953687" cy="1892556"/>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123" name="Shape 123"/>
          <p:cNvSpPr/>
          <p:nvPr/>
        </p:nvSpPr>
        <p:spPr>
          <a:xfrm>
            <a:off x="889443" y="3053235"/>
            <a:ext cx="5968338" cy="3475640"/>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124" name="Shape 124"/>
          <p:cNvSpPr/>
          <p:nvPr/>
        </p:nvSpPr>
        <p:spPr>
          <a:xfrm>
            <a:off x="7967847" y="3053235"/>
            <a:ext cx="5968337" cy="3475640"/>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125" name="Shape 125"/>
          <p:cNvSpPr/>
          <p:nvPr/>
        </p:nvSpPr>
        <p:spPr>
          <a:xfrm>
            <a:off x="15034685" y="3053235"/>
            <a:ext cx="5968337" cy="3475640"/>
          </a:xfrm>
          <a:prstGeom prst="rect">
            <a:avLst/>
          </a:prstGeom>
          <a:solidFill>
            <a:srgbClr val="F2F2F2"/>
          </a:solidFill>
          <a:ln w="12700">
            <a:miter lim="400000"/>
          </a:ln>
          <a:effectLst>
            <a:outerShdw sx="100000" sy="100000" kx="0" ky="0" algn="b" rotWithShape="0" blurRad="38100" dist="22987" dir="5400000">
              <a:srgbClr val="FFFFFF">
                <a:alpha val="35000"/>
              </a:srgbClr>
            </a:outerShdw>
          </a:effectLst>
        </p:spPr>
        <p:txBody>
          <a:bodyPr lIns="45719" rIns="45719"/>
          <a:lstStyle/>
          <a:p>
            <a:pPr>
              <a:defRPr>
                <a:solidFill>
                  <a:srgbClr val="FFFFFF"/>
                </a:solidFill>
              </a:defRPr>
            </a:pPr>
          </a:p>
        </p:txBody>
      </p:sp>
      <p:sp>
        <p:nvSpPr>
          <p:cNvPr id="126" name="Shape 126"/>
          <p:cNvSpPr/>
          <p:nvPr/>
        </p:nvSpPr>
        <p:spPr>
          <a:xfrm>
            <a:off x="14880423" y="2160596"/>
            <a:ext cx="6469630" cy="605603"/>
          </a:xfrm>
          <a:prstGeom prst="rect">
            <a:avLst/>
          </a:prstGeom>
          <a:ln w="12700">
            <a:miter lim="400000"/>
          </a:ln>
          <a:extLst>
            <a:ext uri="{C572A759-6A51-4108-AA02-DFA0A04FC94B}">
              <ma14:wrappingTextBoxFlag xmlns:ma14="http://schemas.microsoft.com/office/mac/drawingml/2011/main" val="1"/>
            </a:ext>
          </a:extLst>
        </p:spPr>
        <p:txBody>
          <a:bodyPr lIns="156750" tIns="156750" rIns="156750" bIns="156750">
            <a:normAutofit fontScale="100000" lnSpcReduction="0"/>
          </a:bodyPr>
          <a:lstStyle>
            <a:lvl1pPr>
              <a:spcBef>
                <a:spcPts val="400"/>
              </a:spcBef>
              <a:defRPr sz="2000">
                <a:solidFill>
                  <a:srgbClr val="888888"/>
                </a:solidFill>
                <a:latin typeface="Gill Sans"/>
                <a:ea typeface="Gill Sans"/>
                <a:cs typeface="Gill Sans"/>
                <a:sym typeface="Gill Sans"/>
              </a:defRPr>
            </a:lvl1pPr>
          </a:lstStyle>
          <a:p>
            <a:pPr/>
            <a:r>
              <a:t>Lorem ipsum dolor sit amet, consectetur adipiscing elit.</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1567510" rtl="0" fontAlgn="auto" latinLnBrk="0" hangingPunct="0">
          <a:lnSpc>
            <a:spcPct val="100000"/>
          </a:lnSpc>
          <a:spcBef>
            <a:spcPts val="0"/>
          </a:spcBef>
          <a:spcAft>
            <a:spcPts val="0"/>
          </a:spcAft>
          <a:buClrTx/>
          <a:buSzTx/>
          <a:buFontTx/>
          <a:buNone/>
          <a:tabLst/>
          <a:defRPr b="0" baseline="0" cap="none" i="0" spc="0" strike="noStrike" sz="62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