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Layouts/slideLayout1.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Lst>
  <p:sldSz cx="7772400" cy="100584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17"/>
          <p:cNvSpPr/>
          <p:nvPr>
            <p:ph type="sldImg"/>
          </p:nvPr>
        </p:nvSpPr>
        <p:spPr>
          <a:xfrm>
            <a:off x="1143000" y="685800"/>
            <a:ext cx="4572000" cy="3429000"/>
          </a:xfrm>
          <a:prstGeom prst="rect">
            <a:avLst/>
          </a:prstGeom>
        </p:spPr>
        <p:txBody>
          <a:bodyPr/>
          <a:lstStyle/>
          <a:p>
            <a:pPr/>
          </a:p>
        </p:txBody>
      </p:sp>
      <p:sp>
        <p:nvSpPr>
          <p:cNvPr id="18" name="Shape 1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1200">
        <a:latin typeface="+mj-lt"/>
        <a:ea typeface="+mj-ea"/>
        <a:cs typeface="+mj-cs"/>
        <a:sym typeface="Calibri"/>
      </a:defRPr>
    </a:lvl1pPr>
    <a:lvl2pPr indent="228600" defTabSz="457200" latinLnBrk="0">
      <a:defRPr sz="1200">
        <a:latin typeface="+mj-lt"/>
        <a:ea typeface="+mj-ea"/>
        <a:cs typeface="+mj-cs"/>
        <a:sym typeface="Calibri"/>
      </a:defRPr>
    </a:lvl2pPr>
    <a:lvl3pPr indent="457200" defTabSz="457200" latinLnBrk="0">
      <a:defRPr sz="1200">
        <a:latin typeface="+mj-lt"/>
        <a:ea typeface="+mj-ea"/>
        <a:cs typeface="+mj-cs"/>
        <a:sym typeface="Calibri"/>
      </a:defRPr>
    </a:lvl3pPr>
    <a:lvl4pPr indent="685800" defTabSz="457200" latinLnBrk="0">
      <a:defRPr sz="1200">
        <a:latin typeface="+mj-lt"/>
        <a:ea typeface="+mj-ea"/>
        <a:cs typeface="+mj-cs"/>
        <a:sym typeface="Calibri"/>
      </a:defRPr>
    </a:lvl4pPr>
    <a:lvl5pPr indent="914400" defTabSz="457200" latinLnBrk="0">
      <a:defRPr sz="1200">
        <a:latin typeface="+mj-lt"/>
        <a:ea typeface="+mj-ea"/>
        <a:cs typeface="+mj-cs"/>
        <a:sym typeface="Calibri"/>
      </a:defRPr>
    </a:lvl5pPr>
    <a:lvl6pPr indent="1143000" defTabSz="457200" latinLnBrk="0">
      <a:defRPr sz="1200">
        <a:latin typeface="+mj-lt"/>
        <a:ea typeface="+mj-ea"/>
        <a:cs typeface="+mj-cs"/>
        <a:sym typeface="Calibri"/>
      </a:defRPr>
    </a:lvl6pPr>
    <a:lvl7pPr indent="1371600" defTabSz="457200" latinLnBrk="0">
      <a:defRPr sz="1200">
        <a:latin typeface="+mj-lt"/>
        <a:ea typeface="+mj-ea"/>
        <a:cs typeface="+mj-cs"/>
        <a:sym typeface="Calibri"/>
      </a:defRPr>
    </a:lvl7pPr>
    <a:lvl8pPr indent="1600200" defTabSz="457200" latinLnBrk="0">
      <a:defRPr sz="1200">
        <a:latin typeface="+mj-lt"/>
        <a:ea typeface="+mj-ea"/>
        <a:cs typeface="+mj-cs"/>
        <a:sym typeface="Calibri"/>
      </a:defRPr>
    </a:lvl8pPr>
    <a:lvl9pPr indent="1828800" defTabSz="457200" latinLnBrk="0">
      <a:defRPr sz="1200">
        <a:latin typeface="+mj-lt"/>
        <a:ea typeface="+mj-ea"/>
        <a:cs typeface="+mj-cs"/>
        <a:sym typeface="Calibri"/>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11" name="Shape 1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388620" y="135043"/>
            <a:ext cx="6995160" cy="2211918"/>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a:r>
              <a:t>Titolo Testo</a:t>
            </a:r>
          </a:p>
        </p:txBody>
      </p:sp>
      <p:sp>
        <p:nvSpPr>
          <p:cNvPr id="3" name="Shape 3"/>
          <p:cNvSpPr/>
          <p:nvPr>
            <p:ph type="body" idx="1"/>
          </p:nvPr>
        </p:nvSpPr>
        <p:spPr>
          <a:xfrm>
            <a:off x="388620" y="2346960"/>
            <a:ext cx="6995160" cy="7711441"/>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a:r>
              <a:t>Corpo livello uno</a:t>
            </a:r>
          </a:p>
          <a:p>
            <a:pPr lvl="1"/>
            <a:r>
              <a:t>Corpo livello due</a:t>
            </a:r>
          </a:p>
          <a:p>
            <a:pPr lvl="2"/>
            <a:r>
              <a:t>Corpo livello tre</a:t>
            </a:r>
          </a:p>
          <a:p>
            <a:pPr lvl="3"/>
            <a:r>
              <a:t>Corpo livello quattro</a:t>
            </a:r>
          </a:p>
          <a:p>
            <a:pPr lvl="4"/>
            <a:r>
              <a:t>Corpo livello cinque</a:t>
            </a:r>
          </a:p>
        </p:txBody>
      </p:sp>
      <p:sp>
        <p:nvSpPr>
          <p:cNvPr id="4" name="Shape 4"/>
          <p:cNvSpPr/>
          <p:nvPr>
            <p:ph type="sldNum" sz="quarter" idx="2"/>
          </p:nvPr>
        </p:nvSpPr>
        <p:spPr>
          <a:xfrm>
            <a:off x="3756660" y="9054888"/>
            <a:ext cx="1813561" cy="535517"/>
          </a:xfrm>
          <a:prstGeom prst="rect">
            <a:avLst/>
          </a:prstGeom>
          <a:ln w="12700">
            <a:miter lim="400000"/>
          </a:ln>
        </p:spPr>
        <p:txBody>
          <a:bodyPr wrap="none" lIns="45719" rIns="45719" anchor="ctr">
            <a:spAutoFit/>
          </a:bodyPr>
          <a:lstStyle>
            <a:lvl1pPr algn="r">
              <a:defRPr sz="12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Lst>
  <p:transition xmlns:p14="http://schemas.microsoft.com/office/powerpoint/2010/main" spd="med" advClick="1"/>
  <p:txStyles>
    <p:titleStyle>
      <a:lvl1pPr marL="0" marR="0" indent="0" algn="ctr" defTabSz="4572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Calibri"/>
        </a:defRPr>
      </a:lvl1pPr>
      <a:lvl2pPr marL="0" marR="0" indent="0" algn="ctr" defTabSz="4572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Calibri"/>
        </a:defRPr>
      </a:lvl2pPr>
      <a:lvl3pPr marL="0" marR="0" indent="0" algn="ctr" defTabSz="4572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Calibri"/>
        </a:defRPr>
      </a:lvl3pPr>
      <a:lvl4pPr marL="0" marR="0" indent="0" algn="ctr" defTabSz="4572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Calibri"/>
        </a:defRPr>
      </a:lvl4pPr>
      <a:lvl5pPr marL="0" marR="0" indent="0" algn="ctr" defTabSz="4572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Calibri"/>
        </a:defRPr>
      </a:lvl5pPr>
      <a:lvl6pPr marL="0" marR="0" indent="0" algn="ctr" defTabSz="4572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Calibri"/>
        </a:defRPr>
      </a:lvl6pPr>
      <a:lvl7pPr marL="0" marR="0" indent="0" algn="ctr" defTabSz="4572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Calibri"/>
        </a:defRPr>
      </a:lvl7pPr>
      <a:lvl8pPr marL="0" marR="0" indent="0" algn="ctr" defTabSz="4572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Calibri"/>
        </a:defRPr>
      </a:lvl8pPr>
      <a:lvl9pPr marL="0" marR="0" indent="0" algn="ctr" defTabSz="4572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Calibri"/>
        </a:defRPr>
      </a:lvl9pPr>
    </p:titleStyle>
    <p:bodyStyle>
      <a:lvl1pPr marL="342900" marR="0" indent="-342900" algn="l" defTabSz="4572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000000"/>
          </a:solidFill>
          <a:uFillTx/>
          <a:latin typeface="+mj-lt"/>
          <a:ea typeface="+mj-ea"/>
          <a:cs typeface="+mj-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000000"/>
          </a:solidFill>
          <a:uFillTx/>
          <a:latin typeface="+mj-lt"/>
          <a:ea typeface="+mj-ea"/>
          <a:cs typeface="+mj-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000000"/>
          </a:solidFill>
          <a:uFillTx/>
          <a:latin typeface="+mj-lt"/>
          <a:ea typeface="+mj-ea"/>
          <a:cs typeface="+mj-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000000"/>
          </a:solidFill>
          <a:uFillTx/>
          <a:latin typeface="+mj-lt"/>
          <a:ea typeface="+mj-ea"/>
          <a:cs typeface="+mj-cs"/>
          <a:sym typeface="Calibri"/>
        </a:defRPr>
      </a:lvl4pPr>
      <a:lvl5pPr marL="2194560" marR="0" indent="-365760" algn="l" defTabSz="4572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000000"/>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000000"/>
          </a:solidFill>
          <a:uFillTx/>
          <a:latin typeface="+mj-lt"/>
          <a:ea typeface="+mj-ea"/>
          <a:cs typeface="+mj-cs"/>
          <a:sym typeface="Calibri"/>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0" name="Shape 20"/>
          <p:cNvSpPr/>
          <p:nvPr/>
        </p:nvSpPr>
        <p:spPr>
          <a:xfrm>
            <a:off x="304802" y="2210207"/>
            <a:ext cx="3471869"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Lorem ipsum dolor sit amet, consectetur adipiscing elit.</a:t>
            </a:r>
          </a:p>
        </p:txBody>
      </p:sp>
      <p:sp>
        <p:nvSpPr>
          <p:cNvPr id="21" name="Shape 21"/>
          <p:cNvSpPr/>
          <p:nvPr/>
        </p:nvSpPr>
        <p:spPr>
          <a:xfrm>
            <a:off x="311151" y="4021568"/>
            <a:ext cx="3678196" cy="103994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lnSpc>
                <a:spcPct val="140000"/>
              </a:lnSpc>
              <a:spcBef>
                <a:spcPts val="200"/>
              </a:spcBef>
              <a:defRPr sz="1000">
                <a:solidFill>
                  <a:srgbClr val="888888"/>
                </a:solidFill>
                <a:latin typeface="Gill Sans"/>
                <a:ea typeface="Gill Sans"/>
                <a:cs typeface="Gill Sans"/>
                <a:sym typeface="Gill Sans"/>
              </a:defRPr>
            </a:lvl1pPr>
          </a:lstStyle>
          <a:p>
            <a:pPr/>
            <a:r>
              <a:t>Fusce ac massa facilisis purus fermentum tincidunt quis eu mi. Donec tortor nisl, tempus a lectus non, vulputate imperdiet massa. Praesent magna nisl, auctor sit amet interdum in, faucibus quis dui. Nulla eget imperdiet dui, sit amet placerat.</a:t>
            </a:r>
          </a:p>
        </p:txBody>
      </p:sp>
      <p:sp>
        <p:nvSpPr>
          <p:cNvPr id="22" name="Shape 22"/>
          <p:cNvSpPr/>
          <p:nvPr/>
        </p:nvSpPr>
        <p:spPr>
          <a:xfrm>
            <a:off x="3867720" y="4068133"/>
            <a:ext cx="3678195" cy="103994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lnSpc>
                <a:spcPct val="140000"/>
              </a:lnSpc>
              <a:spcBef>
                <a:spcPts val="200"/>
              </a:spcBef>
              <a:defRPr sz="1000">
                <a:solidFill>
                  <a:srgbClr val="888888"/>
                </a:solidFill>
                <a:latin typeface="Gill Sans"/>
                <a:ea typeface="Gill Sans"/>
                <a:cs typeface="Gill Sans"/>
                <a:sym typeface="Gill Sans"/>
              </a:defRPr>
            </a:lvl1pPr>
          </a:lstStyle>
          <a:p>
            <a:pPr/>
            <a:r>
              <a:t>Fusce ac massa facilisis purus fermentum tincidunt quis eu mi. Donec tortor nisl, tempus a lectus non, vulputate imperdiet massa. Praesent magna nisl, auctor sit amet interdum in, faucibus quis dui. Nulla eget imperdiet dui, sit amet placerat.</a:t>
            </a:r>
          </a:p>
        </p:txBody>
      </p:sp>
      <p:sp>
        <p:nvSpPr>
          <p:cNvPr id="23" name="Shape 23"/>
          <p:cNvSpPr/>
          <p:nvPr/>
        </p:nvSpPr>
        <p:spPr>
          <a:xfrm>
            <a:off x="311153" y="5761437"/>
            <a:ext cx="7408589" cy="84436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lnSpc>
                <a:spcPct val="140000"/>
              </a:lnSpc>
              <a:spcBef>
                <a:spcPts val="200"/>
              </a:spcBef>
              <a:defRPr sz="1000">
                <a:solidFill>
                  <a:srgbClr val="888888"/>
                </a:solidFill>
                <a:latin typeface="Gill Sans"/>
                <a:ea typeface="Gill Sans"/>
                <a:cs typeface="Gill Sans"/>
                <a:sym typeface="Gill Sans"/>
              </a:defRPr>
            </a:lvl1pPr>
          </a:lstStyle>
          <a:p>
            <a:pPr/>
            <a:r>
              <a:t>Sed efficitur interdum ligula, id tincidunt massa tristique sed. Praesent metus orci, interdum at justo a, ultricies tincidunt nulla. Duis nec iaculis magna. Duis semper rutrum nunc non congue. Orci varius natoque penatibus et magnis dis parturient montes, nascetur ridiculus mus. Pellentesque in purus est. Donec finibus dolor eros, at mollis erat dapibus ornare.Fusce ac massa facilisis purus.</a:t>
            </a:r>
          </a:p>
        </p:txBody>
      </p:sp>
      <p:sp>
        <p:nvSpPr>
          <p:cNvPr id="24" name="Shape 24"/>
          <p:cNvSpPr/>
          <p:nvPr/>
        </p:nvSpPr>
        <p:spPr>
          <a:xfrm>
            <a:off x="311153" y="7183805"/>
            <a:ext cx="7408589" cy="64878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lnSpc>
                <a:spcPct val="140000"/>
              </a:lnSpc>
              <a:spcBef>
                <a:spcPts val="200"/>
              </a:spcBef>
              <a:defRPr sz="1000">
                <a:solidFill>
                  <a:srgbClr val="888888"/>
                </a:solidFill>
                <a:latin typeface="Gill Sans"/>
                <a:ea typeface="Gill Sans"/>
                <a:cs typeface="Gill Sans"/>
                <a:sym typeface="Gill Sans"/>
              </a:defRPr>
            </a:lvl1pPr>
          </a:lstStyle>
          <a:p>
            <a:pPr/>
            <a:r>
              <a:t>Sed efficitur interdum ligula, id tincidunt massa tristique sed. Praesent metus orci, interdum at justo a, ultricies tincidunt nulla. Duis nec iaculis magna. Duis semper rutrum nunc non congue. Orci varius natoque penatibus et magnis dis parturient montes, nascetur. </a:t>
            </a:r>
          </a:p>
        </p:txBody>
      </p:sp>
      <p:sp>
        <p:nvSpPr>
          <p:cNvPr id="25" name="Shape 25"/>
          <p:cNvSpPr/>
          <p:nvPr/>
        </p:nvSpPr>
        <p:spPr>
          <a:xfrm>
            <a:off x="379552" y="8201937"/>
            <a:ext cx="2210180" cy="1484110"/>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26" name="Shape 26"/>
          <p:cNvSpPr/>
          <p:nvPr/>
        </p:nvSpPr>
        <p:spPr>
          <a:xfrm>
            <a:off x="2812682" y="8201937"/>
            <a:ext cx="2210180" cy="1484110"/>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27" name="Shape 27"/>
          <p:cNvSpPr/>
          <p:nvPr/>
        </p:nvSpPr>
        <p:spPr>
          <a:xfrm>
            <a:off x="5222330" y="8201937"/>
            <a:ext cx="2210179" cy="1484110"/>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28" name="Shape 28"/>
          <p:cNvSpPr/>
          <p:nvPr/>
        </p:nvSpPr>
        <p:spPr>
          <a:xfrm>
            <a:off x="3715320" y="423308"/>
            <a:ext cx="3678195" cy="2142201"/>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29" name="Shape 29"/>
          <p:cNvSpPr/>
          <p:nvPr/>
        </p:nvSpPr>
        <p:spPr>
          <a:xfrm>
            <a:off x="6848016" y="2851081"/>
            <a:ext cx="545501" cy="548256"/>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30" name="Shape 30"/>
          <p:cNvSpPr/>
          <p:nvPr/>
        </p:nvSpPr>
        <p:spPr>
          <a:xfrm>
            <a:off x="6062598" y="2851081"/>
            <a:ext cx="545501" cy="548256"/>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31" name="Shape 31"/>
          <p:cNvSpPr/>
          <p:nvPr/>
        </p:nvSpPr>
        <p:spPr>
          <a:xfrm>
            <a:off x="5281085" y="2851081"/>
            <a:ext cx="545501" cy="548256"/>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32" name="Shape 32"/>
          <p:cNvSpPr/>
          <p:nvPr/>
        </p:nvSpPr>
        <p:spPr>
          <a:xfrm>
            <a:off x="4498016" y="2851081"/>
            <a:ext cx="545501" cy="548256"/>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33" name="Shape 33"/>
          <p:cNvSpPr/>
          <p:nvPr/>
        </p:nvSpPr>
        <p:spPr>
          <a:xfrm>
            <a:off x="3711874" y="2851081"/>
            <a:ext cx="545501" cy="548256"/>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34" name="Shape 34"/>
          <p:cNvSpPr/>
          <p:nvPr/>
        </p:nvSpPr>
        <p:spPr>
          <a:xfrm>
            <a:off x="311153" y="1395477"/>
            <a:ext cx="3471869"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Lorem ipsum dolor sit amet, consectetur adipiscing elit.</a:t>
            </a:r>
          </a:p>
        </p:txBody>
      </p:sp>
      <p:sp>
        <p:nvSpPr>
          <p:cNvPr id="35" name="Shape 35"/>
          <p:cNvSpPr/>
          <p:nvPr/>
        </p:nvSpPr>
        <p:spPr>
          <a:xfrm>
            <a:off x="311153" y="604188"/>
            <a:ext cx="3471869"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Lorem ipsum dolor sit amet, consectetur adipiscing elit.</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37" name="Shape 37"/>
          <p:cNvSpPr/>
          <p:nvPr/>
        </p:nvSpPr>
        <p:spPr>
          <a:xfrm>
            <a:off x="293800" y="812639"/>
            <a:ext cx="3467127" cy="84436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lnSpc>
                <a:spcPct val="140000"/>
              </a:lnSpc>
              <a:spcBef>
                <a:spcPts val="200"/>
              </a:spcBef>
              <a:defRPr sz="1000">
                <a:solidFill>
                  <a:srgbClr val="888888"/>
                </a:solidFill>
                <a:latin typeface="Gill Sans"/>
                <a:ea typeface="Gill Sans"/>
                <a:cs typeface="Gill Sans"/>
                <a:sym typeface="Gill Sans"/>
              </a:defRPr>
            </a:lvl1pPr>
          </a:lstStyle>
          <a:p>
            <a:pPr/>
            <a:r>
              <a:t>Lorem ipsum dolor sit amet, consectetur adipiscing elit. Morbi vel ornare velit. Mauris neque nunc, tristique in placerat id, placerat ut dui. Nullam nisi lorem, mollis.</a:t>
            </a:r>
          </a:p>
        </p:txBody>
      </p:sp>
      <p:sp>
        <p:nvSpPr>
          <p:cNvPr id="38" name="Shape 38"/>
          <p:cNvSpPr/>
          <p:nvPr/>
        </p:nvSpPr>
        <p:spPr>
          <a:xfrm>
            <a:off x="3840836" y="812639"/>
            <a:ext cx="3467127" cy="84436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lnSpc>
                <a:spcPct val="140000"/>
              </a:lnSpc>
              <a:spcBef>
                <a:spcPts val="200"/>
              </a:spcBef>
              <a:defRPr sz="1000">
                <a:solidFill>
                  <a:srgbClr val="888888"/>
                </a:solidFill>
                <a:latin typeface="Gill Sans"/>
                <a:ea typeface="Gill Sans"/>
                <a:cs typeface="Gill Sans"/>
                <a:sym typeface="Gill Sans"/>
              </a:defRPr>
            </a:lvl1pPr>
          </a:lstStyle>
          <a:p>
            <a:pPr/>
            <a:r>
              <a:t>Lorem ipsum dolor sit amet, consectetur adipiscing elit. Morbi vel ornare velit. Mauris neque nunc, tristique in placerat id, placerat ut dui. Nullam nisi lorem, mollis.</a:t>
            </a:r>
          </a:p>
        </p:txBody>
      </p:sp>
      <p:sp>
        <p:nvSpPr>
          <p:cNvPr id="39" name="Shape 39"/>
          <p:cNvSpPr/>
          <p:nvPr/>
        </p:nvSpPr>
        <p:spPr>
          <a:xfrm>
            <a:off x="292563" y="2461655"/>
            <a:ext cx="2197107"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Lorem ipsum dolor sit amet.</a:t>
            </a:r>
          </a:p>
        </p:txBody>
      </p:sp>
      <p:sp>
        <p:nvSpPr>
          <p:cNvPr id="40" name="Shape 40"/>
          <p:cNvSpPr/>
          <p:nvPr/>
        </p:nvSpPr>
        <p:spPr>
          <a:xfrm>
            <a:off x="2722950" y="2475827"/>
            <a:ext cx="2197108"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Lorem ipsum dolor sit amet.</a:t>
            </a:r>
          </a:p>
        </p:txBody>
      </p:sp>
      <p:sp>
        <p:nvSpPr>
          <p:cNvPr id="41" name="Shape 41"/>
          <p:cNvSpPr/>
          <p:nvPr/>
        </p:nvSpPr>
        <p:spPr>
          <a:xfrm>
            <a:off x="5075577" y="2470294"/>
            <a:ext cx="2197107"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Lorem ipsum dolor sit amet.</a:t>
            </a:r>
          </a:p>
        </p:txBody>
      </p:sp>
      <p:sp>
        <p:nvSpPr>
          <p:cNvPr id="42" name="Shape 42"/>
          <p:cNvSpPr/>
          <p:nvPr/>
        </p:nvSpPr>
        <p:spPr>
          <a:xfrm>
            <a:off x="305263" y="3417522"/>
            <a:ext cx="3549066"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Vestibulum eleifend dolor purus. Sed lacinia erat ac puru.</a:t>
            </a:r>
          </a:p>
        </p:txBody>
      </p:sp>
      <p:sp>
        <p:nvSpPr>
          <p:cNvPr id="43" name="Shape 43"/>
          <p:cNvSpPr/>
          <p:nvPr/>
        </p:nvSpPr>
        <p:spPr>
          <a:xfrm>
            <a:off x="296622" y="4235158"/>
            <a:ext cx="3557708" cy="84436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lnSpc>
                <a:spcPct val="140000"/>
              </a:lnSpc>
              <a:spcBef>
                <a:spcPts val="200"/>
              </a:spcBef>
              <a:defRPr sz="1000">
                <a:solidFill>
                  <a:srgbClr val="888888"/>
                </a:solidFill>
                <a:latin typeface="Gill Sans"/>
                <a:ea typeface="Gill Sans"/>
                <a:cs typeface="Gill Sans"/>
                <a:sym typeface="Gill Sans"/>
              </a:defRPr>
            </a:lvl1pPr>
          </a:lstStyle>
          <a:p>
            <a:pPr/>
            <a:r>
              <a:t>Lorem ipsum dolor sit amet, consectetur adipiscing elit. Morbi vel ornare velit. Mauris neque nunc, tristique in placerat id, placerat ut dui. Nullam nisi lorem, mollis.</a:t>
            </a:r>
          </a:p>
        </p:txBody>
      </p:sp>
      <p:sp>
        <p:nvSpPr>
          <p:cNvPr id="44" name="Shape 44"/>
          <p:cNvSpPr/>
          <p:nvPr/>
        </p:nvSpPr>
        <p:spPr>
          <a:xfrm>
            <a:off x="3828929" y="3421498"/>
            <a:ext cx="3442633" cy="3410675"/>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p>
            <a:pPr defTabSz="1567510">
              <a:lnSpc>
                <a:spcPct val="200000"/>
              </a:lnSpc>
              <a:spcBef>
                <a:spcPts val="200"/>
              </a:spcBef>
              <a:defRPr sz="1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FUNDING</a:t>
            </a:r>
            <a:endParaRPr sz="11000"/>
          </a:p>
          <a:p>
            <a:pPr defTabSz="1567510">
              <a:lnSpc>
                <a:spcPct val="200000"/>
              </a:lnSpc>
              <a:spcBef>
                <a:spcPts val="200"/>
              </a:spcBef>
              <a:defRPr sz="1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LEGAL EXPERTISE</a:t>
            </a:r>
            <a:endParaRPr sz="11000"/>
          </a:p>
          <a:p>
            <a:pPr defTabSz="1567510">
              <a:lnSpc>
                <a:spcPct val="200000"/>
              </a:lnSpc>
              <a:spcBef>
                <a:spcPts val="200"/>
              </a:spcBef>
              <a:defRPr sz="1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MARKETING EXPERTISE</a:t>
            </a:r>
            <a:endParaRPr sz="11000"/>
          </a:p>
          <a:p>
            <a:pPr defTabSz="1567510">
              <a:lnSpc>
                <a:spcPct val="200000"/>
              </a:lnSpc>
              <a:spcBef>
                <a:spcPts val="200"/>
              </a:spcBef>
              <a:defRPr sz="1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TECHNICAL EXPERTISE</a:t>
            </a:r>
            <a:endParaRPr sz="11000"/>
          </a:p>
          <a:p>
            <a:pPr defTabSz="1567510">
              <a:lnSpc>
                <a:spcPct val="200000"/>
              </a:lnSpc>
              <a:spcBef>
                <a:spcPts val="200"/>
              </a:spcBef>
              <a:defRPr sz="1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SKILLED TEAM MEMBERS</a:t>
            </a:r>
            <a:endParaRPr sz="11000"/>
          </a:p>
          <a:p>
            <a:pPr defTabSz="1567510">
              <a:lnSpc>
                <a:spcPct val="200000"/>
              </a:lnSpc>
              <a:spcBef>
                <a:spcPts val="200"/>
              </a:spcBef>
              <a:defRPr sz="1000">
                <a:solidFill>
                  <a:srgbClr val="888888"/>
                </a:solidFill>
                <a:latin typeface="ＭＳ ゴシック"/>
                <a:ea typeface="ＭＳ ゴシック"/>
                <a:cs typeface="ＭＳ ゴシック"/>
                <a:sym typeface="ＭＳ ゴシック"/>
              </a:defRPr>
            </a:pPr>
            <a:r>
              <a:t>☐</a:t>
            </a:r>
            <a:endParaRPr sz="11000"/>
          </a:p>
          <a:p>
            <a:pPr defTabSz="1567510">
              <a:lnSpc>
                <a:spcPct val="200000"/>
              </a:lnSpc>
              <a:spcBef>
                <a:spcPts val="200"/>
              </a:spcBef>
              <a:defRPr sz="1000">
                <a:solidFill>
                  <a:srgbClr val="888888"/>
                </a:solidFill>
                <a:latin typeface="ＭＳ ゴシック"/>
                <a:ea typeface="ＭＳ ゴシック"/>
                <a:cs typeface="ＭＳ ゴシック"/>
                <a:sym typeface="ＭＳ ゴシック"/>
              </a:defRPr>
            </a:pPr>
            <a:r>
              <a:t>☐</a:t>
            </a:r>
          </a:p>
          <a:p>
            <a:pPr defTabSz="1567510">
              <a:lnSpc>
                <a:spcPct val="200000"/>
              </a:lnSpc>
              <a:spcBef>
                <a:spcPts val="200"/>
              </a:spcBef>
              <a:defRPr sz="1000">
                <a:solidFill>
                  <a:srgbClr val="888888"/>
                </a:solidFill>
                <a:latin typeface="ＭＳ ゴシック"/>
                <a:ea typeface="ＭＳ ゴシック"/>
                <a:cs typeface="ＭＳ ゴシック"/>
                <a:sym typeface="ＭＳ ゴシック"/>
              </a:defRPr>
            </a:pPr>
            <a:r>
              <a:t>☐</a:t>
            </a:r>
          </a:p>
        </p:txBody>
      </p:sp>
      <p:sp>
        <p:nvSpPr>
          <p:cNvPr id="45" name="Shape 45"/>
          <p:cNvSpPr/>
          <p:nvPr/>
        </p:nvSpPr>
        <p:spPr>
          <a:xfrm>
            <a:off x="318532" y="5724478"/>
            <a:ext cx="3549066" cy="64878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lnSpc>
                <a:spcPct val="140000"/>
              </a:lnSpc>
              <a:spcBef>
                <a:spcPts val="200"/>
              </a:spcBef>
              <a:defRPr sz="1000">
                <a:solidFill>
                  <a:srgbClr val="888888"/>
                </a:solidFill>
                <a:latin typeface="Gill Sans"/>
                <a:ea typeface="Gill Sans"/>
                <a:cs typeface="Gill Sans"/>
                <a:sym typeface="Gill Sans"/>
              </a:defRPr>
            </a:lvl1pPr>
          </a:lstStyle>
          <a:p>
            <a:pPr/>
            <a:r>
              <a:t>Lorem ipsum dolor sit amet, consectetur adipiscing elit. Morbi vel ornare velit. Mauris neque nunc.</a:t>
            </a:r>
          </a:p>
        </p:txBody>
      </p:sp>
      <p:sp>
        <p:nvSpPr>
          <p:cNvPr id="46" name="Shape 46"/>
          <p:cNvSpPr/>
          <p:nvPr/>
        </p:nvSpPr>
        <p:spPr>
          <a:xfrm>
            <a:off x="120780" y="6942817"/>
            <a:ext cx="1863421"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1</a:t>
            </a:r>
          </a:p>
        </p:txBody>
      </p:sp>
      <p:sp>
        <p:nvSpPr>
          <p:cNvPr id="47" name="Shape 47"/>
          <p:cNvSpPr/>
          <p:nvPr/>
        </p:nvSpPr>
        <p:spPr>
          <a:xfrm>
            <a:off x="2089874" y="6942817"/>
            <a:ext cx="1863422"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2</a:t>
            </a:r>
          </a:p>
        </p:txBody>
      </p:sp>
      <p:sp>
        <p:nvSpPr>
          <p:cNvPr id="48" name="Shape 48"/>
          <p:cNvSpPr/>
          <p:nvPr/>
        </p:nvSpPr>
        <p:spPr>
          <a:xfrm>
            <a:off x="3803293" y="6947796"/>
            <a:ext cx="1863422"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3</a:t>
            </a:r>
          </a:p>
        </p:txBody>
      </p:sp>
      <p:sp>
        <p:nvSpPr>
          <p:cNvPr id="49" name="Shape 49"/>
          <p:cNvSpPr/>
          <p:nvPr/>
        </p:nvSpPr>
        <p:spPr>
          <a:xfrm>
            <a:off x="5783726" y="6947796"/>
            <a:ext cx="1863422"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4</a:t>
            </a:r>
          </a:p>
        </p:txBody>
      </p:sp>
      <p:sp>
        <p:nvSpPr>
          <p:cNvPr id="50" name="Shape 50"/>
          <p:cNvSpPr/>
          <p:nvPr/>
        </p:nvSpPr>
        <p:spPr>
          <a:xfrm>
            <a:off x="302233" y="8075376"/>
            <a:ext cx="3653461" cy="96374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p>
            <a:pPr defTabSz="1567510">
              <a:spcBef>
                <a:spcPts val="200"/>
              </a:spcBef>
              <a:defRPr sz="1000">
                <a:solidFill>
                  <a:srgbClr val="888888"/>
                </a:solidFill>
                <a:latin typeface="Gill Sans"/>
                <a:ea typeface="Gill Sans"/>
                <a:cs typeface="Gill Sans"/>
                <a:sym typeface="Gill Sans"/>
              </a:defRPr>
            </a:pPr>
            <a:r>
              <a:t>Name Surname</a:t>
            </a:r>
          </a:p>
          <a:p>
            <a:pPr defTabSz="1567510">
              <a:spcBef>
                <a:spcPts val="200"/>
              </a:spcBef>
              <a:defRPr sz="1000">
                <a:solidFill>
                  <a:srgbClr val="888888"/>
                </a:solidFill>
                <a:latin typeface="Gill Sans"/>
                <a:ea typeface="Gill Sans"/>
                <a:cs typeface="Gill Sans"/>
                <a:sym typeface="Gill Sans"/>
              </a:defRPr>
            </a:pPr>
            <a:r>
              <a:t>Phone number</a:t>
            </a:r>
          </a:p>
          <a:p>
            <a:pPr defTabSz="1567510">
              <a:spcBef>
                <a:spcPts val="200"/>
              </a:spcBef>
              <a:defRPr sz="1000">
                <a:solidFill>
                  <a:srgbClr val="888888"/>
                </a:solidFill>
                <a:latin typeface="Gill Sans"/>
                <a:ea typeface="Gill Sans"/>
                <a:cs typeface="Gill Sans"/>
                <a:sym typeface="Gill Sans"/>
              </a:defRPr>
            </a:pPr>
            <a:r>
              <a:t>E-mail</a:t>
            </a:r>
            <a:endParaRPr sz="11000"/>
          </a:p>
          <a:p>
            <a:pPr defTabSz="1567510">
              <a:spcBef>
                <a:spcPts val="200"/>
              </a:spcBef>
              <a:defRPr sz="1000">
                <a:solidFill>
                  <a:srgbClr val="888888"/>
                </a:solidFill>
                <a:latin typeface="Gill Sans"/>
                <a:ea typeface="Gill Sans"/>
                <a:cs typeface="Gill Sans"/>
                <a:sym typeface="Gill Sans"/>
              </a:defRPr>
            </a:pPr>
            <a:r>
              <a:t>Other info</a:t>
            </a:r>
          </a:p>
        </p:txBody>
      </p:sp>
      <p:sp>
        <p:nvSpPr>
          <p:cNvPr id="51" name="Shape 51"/>
          <p:cNvSpPr/>
          <p:nvPr/>
        </p:nvSpPr>
        <p:spPr>
          <a:xfrm>
            <a:off x="3897262" y="8081598"/>
            <a:ext cx="3549067" cy="453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defTabSz="1567510">
              <a:spcBef>
                <a:spcPts val="200"/>
              </a:spcBef>
              <a:defRPr sz="1000">
                <a:solidFill>
                  <a:srgbClr val="888888"/>
                </a:solidFill>
                <a:latin typeface="Gill Sans"/>
                <a:ea typeface="Gill Sans"/>
                <a:cs typeface="Gill Sans"/>
                <a:sym typeface="Gill Sans"/>
              </a:defRPr>
            </a:lvl1pPr>
          </a:lstStyle>
          <a:p>
            <a:pPr/>
            <a:r>
              <a:t>Vestibulum eleifend dolor purus. Sed lacinia erat ac puru.</a:t>
            </a: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