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77724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388620" y="135043"/>
            <a:ext cx="6995160" cy="2211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Titolo Testo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388620" y="2346960"/>
            <a:ext cx="6995160" cy="7711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  <p:transition xmlns:p14="http://schemas.microsoft.com/office/powerpoint/2010/main" spd="med" advClick="1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624418" y="1092101"/>
            <a:ext cx="6717795" cy="648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56750" tIns="156750" rIns="156750" bIns="156750">
            <a:spAutoFit/>
          </a:bodyPr>
          <a:lstStyle>
            <a:lvl1pPr defTabSz="1567510">
              <a:lnSpc>
                <a:spcPct val="140000"/>
              </a:lnSpc>
              <a:spcBef>
                <a:spcPts val="200"/>
              </a:spcBef>
              <a:defRPr sz="1000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Fusce ac massa facilisis purus fermentum tincidunt quis eu mi. Donec tortor nisl, tempus a lectus non, vulputate imperdiet massa. Praesent magna nisl, auctor sit amet interdum in, faucibus quis dui. Nulla eget imperdiet dui, sit amet placerat.</a:t>
            </a:r>
          </a:p>
        </p:txBody>
      </p:sp>
      <p:sp>
        <p:nvSpPr>
          <p:cNvPr id="21" name="Shape 21"/>
          <p:cNvSpPr/>
          <p:nvPr/>
        </p:nvSpPr>
        <p:spPr>
          <a:xfrm>
            <a:off x="624418" y="2031901"/>
            <a:ext cx="6717795" cy="648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56750" tIns="156750" rIns="156750" bIns="156750">
            <a:spAutoFit/>
          </a:bodyPr>
          <a:lstStyle>
            <a:lvl1pPr defTabSz="1567510">
              <a:lnSpc>
                <a:spcPct val="140000"/>
              </a:lnSpc>
              <a:spcBef>
                <a:spcPts val="200"/>
              </a:spcBef>
              <a:defRPr sz="1000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Fusce ac massa facilisis purus fermentum tincidunt quis eu mi. Donec tortor nisl, tempus a lectus non, vulputate imperdiet massa. Praesent magna nisl, auctor sit amet interdum in, faucibus quis dui. Nulla eget imperdiet dui, sit amet placerat.</a:t>
            </a:r>
          </a:p>
        </p:txBody>
      </p:sp>
      <p:sp>
        <p:nvSpPr>
          <p:cNvPr id="22" name="Shape 22"/>
          <p:cNvSpPr/>
          <p:nvPr/>
        </p:nvSpPr>
        <p:spPr>
          <a:xfrm>
            <a:off x="624418" y="2971701"/>
            <a:ext cx="6717795" cy="648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56750" tIns="156750" rIns="156750" bIns="156750">
            <a:spAutoFit/>
          </a:bodyPr>
          <a:lstStyle>
            <a:lvl1pPr defTabSz="1567510">
              <a:lnSpc>
                <a:spcPct val="140000"/>
              </a:lnSpc>
              <a:spcBef>
                <a:spcPts val="200"/>
              </a:spcBef>
              <a:defRPr sz="1000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Fusce ac massa facilisis purus fermentum tincidunt quis eu mi. Donec tortor nisl, tempus a lectus non, vulputate imperdiet massa. Praesent magna nisl, auctor sit amet interdum in, faucibus quis dui. Nulla eget imperdiet dui, sit amet placerat.</a:t>
            </a:r>
          </a:p>
        </p:txBody>
      </p:sp>
      <p:sp>
        <p:nvSpPr>
          <p:cNvPr id="23" name="Shape 23"/>
          <p:cNvSpPr/>
          <p:nvPr/>
        </p:nvSpPr>
        <p:spPr>
          <a:xfrm>
            <a:off x="624418" y="3911501"/>
            <a:ext cx="6717795" cy="648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56750" tIns="156750" rIns="156750" bIns="156750">
            <a:spAutoFit/>
          </a:bodyPr>
          <a:lstStyle>
            <a:lvl1pPr defTabSz="1567510">
              <a:lnSpc>
                <a:spcPct val="140000"/>
              </a:lnSpc>
              <a:spcBef>
                <a:spcPts val="200"/>
              </a:spcBef>
              <a:defRPr sz="1000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Fusce ac massa facilisis purus fermentum tincidunt quis eu mi. Donec tortor nisl, tempus a lectus non, vulputate imperdiet massa. Praesent magna nisl, auctor sit amet interdum in, faucibus quis dui. Nulla eget imperdiet dui, sit amet placerat.</a:t>
            </a:r>
          </a:p>
        </p:txBody>
      </p:sp>
      <p:sp>
        <p:nvSpPr>
          <p:cNvPr id="24" name="Shape 24"/>
          <p:cNvSpPr/>
          <p:nvPr/>
        </p:nvSpPr>
        <p:spPr>
          <a:xfrm>
            <a:off x="624418" y="4851301"/>
            <a:ext cx="6717795" cy="648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56750" tIns="156750" rIns="156750" bIns="156750">
            <a:spAutoFit/>
          </a:bodyPr>
          <a:lstStyle>
            <a:lvl1pPr defTabSz="1567510">
              <a:lnSpc>
                <a:spcPct val="140000"/>
              </a:lnSpc>
              <a:spcBef>
                <a:spcPts val="200"/>
              </a:spcBef>
              <a:defRPr sz="1000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Fusce ac massa facilisis purus fermentum tincidunt quis eu mi. Donec tortor nisl, tempus a lectus non, vulputate imperdiet massa. Praesent magna nisl, auctor sit amet interdum in, faucibus quis dui. Nulla eget imperdiet dui, sit amet placerat.</a:t>
            </a:r>
          </a:p>
        </p:txBody>
      </p:sp>
      <p:sp>
        <p:nvSpPr>
          <p:cNvPr id="25" name="Shape 25"/>
          <p:cNvSpPr/>
          <p:nvPr/>
        </p:nvSpPr>
        <p:spPr>
          <a:xfrm>
            <a:off x="624418" y="6214434"/>
            <a:ext cx="6717795" cy="648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56750" tIns="156750" rIns="156750" bIns="156750">
            <a:spAutoFit/>
          </a:bodyPr>
          <a:lstStyle>
            <a:lvl1pPr defTabSz="1567510">
              <a:lnSpc>
                <a:spcPct val="140000"/>
              </a:lnSpc>
              <a:spcBef>
                <a:spcPts val="200"/>
              </a:spcBef>
              <a:defRPr sz="1000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Fusce ac massa facilisis purus fermentum tincidunt quis eu mi. Donec tortor nisl, tempus a lectus non, vulputate imperdiet massa. Praesent magna nisl, auctor sit amet interdum in, faucibus quis dui. Nulla eget imperdiet dui, sit amet placerat.</a:t>
            </a:r>
          </a:p>
        </p:txBody>
      </p:sp>
      <p:sp>
        <p:nvSpPr>
          <p:cNvPr id="26" name="Shape 26"/>
          <p:cNvSpPr/>
          <p:nvPr/>
        </p:nvSpPr>
        <p:spPr>
          <a:xfrm>
            <a:off x="624418" y="7577567"/>
            <a:ext cx="6717795" cy="648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56750" tIns="156750" rIns="156750" bIns="156750">
            <a:spAutoFit/>
          </a:bodyPr>
          <a:lstStyle>
            <a:lvl1pPr defTabSz="1567510">
              <a:lnSpc>
                <a:spcPct val="140000"/>
              </a:lnSpc>
              <a:spcBef>
                <a:spcPts val="200"/>
              </a:spcBef>
              <a:defRPr sz="1000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Fusce ac massa facilisis purus fermentum tincidunt quis eu mi. Donec tortor nisl, tempus a lectus non, vulputate imperdiet massa. Praesent magna nisl, auctor sit amet interdum in, faucibus quis dui. Nulla eget imperdiet dui, sit amet placerat.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